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67" r:id="rId5"/>
  </p:sldIdLst>
  <p:sldSz cx="10058400" cy="77724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00" userDrawn="1">
          <p15:clr>
            <a:srgbClr val="A4A3A4"/>
          </p15:clr>
        </p15:guide>
        <p15:guide id="2" orient="horz" pos="24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D7FF"/>
    <a:srgbClr val="E5E5E5"/>
    <a:srgbClr val="D1D1D1"/>
    <a:srgbClr val="FFC000"/>
    <a:srgbClr val="FFF9E7"/>
    <a:srgbClr val="E47BF9"/>
    <a:srgbClr val="FBECFE"/>
    <a:srgbClr val="F5FEE2"/>
    <a:srgbClr val="92EB39"/>
    <a:srgbClr val="F0F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8" autoAdjust="0"/>
    <p:restoredTop sz="94501"/>
  </p:normalViewPr>
  <p:slideViewPr>
    <p:cSldViewPr snapToGrid="0">
      <p:cViewPr varScale="1">
        <p:scale>
          <a:sx n="110" d="100"/>
          <a:sy n="110" d="100"/>
        </p:scale>
        <p:origin x="1832" y="168"/>
      </p:cViewPr>
      <p:guideLst>
        <p:guide pos="600"/>
        <p:guide orient="horz" pos="24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5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29E852FB-FB61-4B91-98FB-E2B440C194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B9E4EB2-70C3-46FE-BAC9-D052B0565F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87AA652-507E-42D3-8BAE-A4EF8B5B30AC}" type="datetime1">
              <a:rPr lang="it-IT" smtClean="0"/>
              <a:t>12/09/26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F60969E-21C0-4B09-8625-4EC706E4E9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802420F-D630-4F09-A65F-87F4BF9E20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75A469-B908-49A9-ACAA-BAD88EAFFF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99809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F3F3D-8B17-4A57-A3F7-D202FF1B490E}" type="datetime1">
              <a:rPr lang="it-IT" smtClean="0"/>
              <a:pPr/>
              <a:t>12/09/26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6E5557F-EAC7-423B-987D-93BFB57A6048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465455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6E5557F-EAC7-423B-987D-93BFB57A604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3382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28">
            <a:extLst>
              <a:ext uri="{FF2B5EF4-FFF2-40B4-BE49-F238E27FC236}">
                <a16:creationId xmlns:a16="http://schemas.microsoft.com/office/drawing/2014/main" id="{6F11C1DC-C564-4E7C-A910-B8A8F1CA9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9938" y="318066"/>
            <a:ext cx="9478523" cy="7136269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7D7F6B0-25B2-41BA-8C99-48983E721F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515" y="3687844"/>
            <a:ext cx="8675370" cy="708245"/>
          </a:xfrm>
        </p:spPr>
        <p:txBody>
          <a:bodyPr rtlCol="0">
            <a:noAutofit/>
          </a:bodyPr>
          <a:lstStyle>
            <a:lvl1pPr algn="ctr">
              <a:defRPr lang="en-US" sz="6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il titolo master</a:t>
            </a:r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EE247C6F-640D-4D66-B46E-28784BD6F03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60420" y="2287205"/>
            <a:ext cx="3337560" cy="100965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it-IT" noProof="0"/>
              <a:t>Fai clic per aggiungere il logo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3DFD94F-87FD-47E7-816A-7BD3B34D5C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9550" y="4632493"/>
            <a:ext cx="4559300" cy="736600"/>
          </a:xfrm>
        </p:spPr>
        <p:txBody>
          <a:bodyPr rtlCol="0">
            <a:normAutofit/>
          </a:bodyPr>
          <a:lstStyle>
            <a:lvl1pPr marL="0" indent="0" algn="ctr" defTabSz="1036290" rtl="0" eaLnBrk="1" fontAlgn="base" latinLnBrk="0" hangingPunct="1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800" b="0" i="0" kern="12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58" name="Segnaposto immagine 6">
            <a:extLst>
              <a:ext uri="{FF2B5EF4-FFF2-40B4-BE49-F238E27FC236}">
                <a16:creationId xmlns:a16="http://schemas.microsoft.com/office/drawing/2014/main" id="{BCBBF99A-8557-4230-9604-BF932B4C335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843375" y="5829520"/>
            <a:ext cx="2170112" cy="76809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it-IT" noProof="0"/>
              <a:t>Fai clic per inserire la firma</a:t>
            </a:r>
          </a:p>
        </p:txBody>
      </p:sp>
      <p:sp>
        <p:nvSpPr>
          <p:cNvPr id="61" name="Segnaposto testo 4">
            <a:extLst>
              <a:ext uri="{FF2B5EF4-FFF2-40B4-BE49-F238E27FC236}">
                <a16:creationId xmlns:a16="http://schemas.microsoft.com/office/drawing/2014/main" id="{76B17A59-7D29-4399-9D3B-2C492A78C2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9942" y="6614885"/>
            <a:ext cx="2768599" cy="296853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1200" kern="1200" dirty="0" smtClean="0">
                <a:solidFill>
                  <a:srgbClr val="000000"/>
                </a:solidFill>
                <a:latin typeface="+mn-lt"/>
                <a:ea typeface="+mn-ea"/>
                <a:cs typeface="Quire Sans" panose="020B0502040400020003" pitchFamily="34" charset="0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62" name="Segnaposto testo 4">
            <a:extLst>
              <a:ext uri="{FF2B5EF4-FFF2-40B4-BE49-F238E27FC236}">
                <a16:creationId xmlns:a16="http://schemas.microsoft.com/office/drawing/2014/main" id="{B223CFAC-10FA-4468-879F-8C150C5C2D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60144" y="6127285"/>
            <a:ext cx="2768599" cy="296853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Quire Sans" panose="020B0502040400020003" pitchFamily="34" charset="0"/>
              </a:defRPr>
            </a:lvl1pPr>
          </a:lstStyle>
          <a:p>
            <a:pPr lvl="0" rtl="0"/>
            <a:r>
              <a:rPr lang="it-IT" noProof="0"/>
              <a:t>Fai clic per modificare il testo dello schema</a:t>
            </a:r>
          </a:p>
        </p:txBody>
      </p:sp>
      <p:sp>
        <p:nvSpPr>
          <p:cNvPr id="60" name="Segnaposto testo 4">
            <a:extLst>
              <a:ext uri="{FF2B5EF4-FFF2-40B4-BE49-F238E27FC236}">
                <a16:creationId xmlns:a16="http://schemas.microsoft.com/office/drawing/2014/main" id="{90261ECD-939D-4A16-B9DB-235BF962DB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39858" y="6613435"/>
            <a:ext cx="2768599" cy="296853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1200" kern="1200" dirty="0" smtClean="0">
                <a:solidFill>
                  <a:srgbClr val="000000"/>
                </a:solidFill>
                <a:latin typeface="+mn-lt"/>
                <a:ea typeface="+mn-ea"/>
                <a:cs typeface="Quire Sans" panose="020B0502040400020003" pitchFamily="34" charset="0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30" name="Figura a mano libera: Forma 29">
            <a:extLst>
              <a:ext uri="{FF2B5EF4-FFF2-40B4-BE49-F238E27FC236}">
                <a16:creationId xmlns:a16="http://schemas.microsoft.com/office/drawing/2014/main" id="{3E9028F2-C280-4B5C-B8B7-D60EB558A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0673" y="0"/>
            <a:ext cx="4389601" cy="1894173"/>
          </a:xfrm>
          <a:custGeom>
            <a:avLst/>
            <a:gdLst>
              <a:gd name="connsiteX0" fmla="*/ 0 w 4389601"/>
              <a:gd name="connsiteY0" fmla="*/ 0 h 1894173"/>
              <a:gd name="connsiteX1" fmla="*/ 200530 w 4389601"/>
              <a:gd name="connsiteY1" fmla="*/ 0 h 1894173"/>
              <a:gd name="connsiteX2" fmla="*/ 352330 w 4389601"/>
              <a:gd name="connsiteY2" fmla="*/ 89519 h 1894173"/>
              <a:gd name="connsiteX3" fmla="*/ 1718275 w 4389601"/>
              <a:gd name="connsiteY3" fmla="*/ 699660 h 1894173"/>
              <a:gd name="connsiteX4" fmla="*/ 2372725 w 4389601"/>
              <a:gd name="connsiteY4" fmla="*/ 483611 h 1894173"/>
              <a:gd name="connsiteX5" fmla="*/ 3441596 w 4389601"/>
              <a:gd name="connsiteY5" fmla="*/ 558623 h 1894173"/>
              <a:gd name="connsiteX6" fmla="*/ 2640667 w 4389601"/>
              <a:gd name="connsiteY6" fmla="*/ 951357 h 1894173"/>
              <a:gd name="connsiteX7" fmla="*/ 2640663 w 4389601"/>
              <a:gd name="connsiteY7" fmla="*/ 951655 h 1894173"/>
              <a:gd name="connsiteX8" fmla="*/ 2856133 w 4389601"/>
              <a:gd name="connsiteY8" fmla="*/ 993266 h 1894173"/>
              <a:gd name="connsiteX9" fmla="*/ 2855265 w 4389601"/>
              <a:gd name="connsiteY9" fmla="*/ 991188 h 1894173"/>
              <a:gd name="connsiteX10" fmla="*/ 3728660 w 4389601"/>
              <a:gd name="connsiteY10" fmla="*/ 1127946 h 1894173"/>
              <a:gd name="connsiteX11" fmla="*/ 3730043 w 4389601"/>
              <a:gd name="connsiteY11" fmla="*/ 1128224 h 1894173"/>
              <a:gd name="connsiteX12" fmla="*/ 4389601 w 4389601"/>
              <a:gd name="connsiteY12" fmla="*/ 1894173 h 1894173"/>
              <a:gd name="connsiteX13" fmla="*/ 3386828 w 4389601"/>
              <a:gd name="connsiteY13" fmla="*/ 1516581 h 1894173"/>
              <a:gd name="connsiteX14" fmla="*/ 2924872 w 4389601"/>
              <a:gd name="connsiteY14" fmla="*/ 1111554 h 1894173"/>
              <a:gd name="connsiteX15" fmla="*/ 1252169 w 4389601"/>
              <a:gd name="connsiteY15" fmla="*/ 638192 h 1894173"/>
              <a:gd name="connsiteX16" fmla="*/ 1251978 w 4389601"/>
              <a:gd name="connsiteY16" fmla="*/ 638395 h 1894173"/>
              <a:gd name="connsiteX17" fmla="*/ 1554219 w 4389601"/>
              <a:gd name="connsiteY17" fmla="*/ 1222494 h 1894173"/>
              <a:gd name="connsiteX18" fmla="*/ 1534202 w 4389601"/>
              <a:gd name="connsiteY18" fmla="*/ 1275757 h 1894173"/>
              <a:gd name="connsiteX19" fmla="*/ 1485171 w 4389601"/>
              <a:gd name="connsiteY19" fmla="*/ 1255765 h 1894173"/>
              <a:gd name="connsiteX20" fmla="*/ 1176475 w 4389601"/>
              <a:gd name="connsiteY20" fmla="*/ 659192 h 1894173"/>
              <a:gd name="connsiteX21" fmla="*/ 1176192 w 4389601"/>
              <a:gd name="connsiteY21" fmla="*/ 659217 h 1894173"/>
              <a:gd name="connsiteX22" fmla="*/ 1099865 w 4389601"/>
              <a:gd name="connsiteY22" fmla="*/ 899239 h 1894173"/>
              <a:gd name="connsiteX23" fmla="*/ 1048064 w 4389601"/>
              <a:gd name="connsiteY23" fmla="*/ 922749 h 1894173"/>
              <a:gd name="connsiteX24" fmla="*/ 1027512 w 4389601"/>
              <a:gd name="connsiteY24" fmla="*/ 874002 h 1894173"/>
              <a:gd name="connsiteX25" fmla="*/ 1119866 w 4389601"/>
              <a:gd name="connsiteY25" fmla="*/ 583585 h 1894173"/>
              <a:gd name="connsiteX26" fmla="*/ 1119787 w 4389601"/>
              <a:gd name="connsiteY26" fmla="*/ 583399 h 1894173"/>
              <a:gd name="connsiteX27" fmla="*/ 682331 w 4389601"/>
              <a:gd name="connsiteY27" fmla="*/ 382625 h 1894173"/>
              <a:gd name="connsiteX28" fmla="*/ 682119 w 4389601"/>
              <a:gd name="connsiteY28" fmla="*/ 382788 h 1894173"/>
              <a:gd name="connsiteX29" fmla="*/ 717899 w 4389601"/>
              <a:gd name="connsiteY29" fmla="*/ 561905 h 1894173"/>
              <a:gd name="connsiteX30" fmla="*/ 642896 w 4389601"/>
              <a:gd name="connsiteY30" fmla="*/ 1630824 h 1894173"/>
              <a:gd name="connsiteX31" fmla="*/ 210092 w 4389601"/>
              <a:gd name="connsiteY31" fmla="*/ 651079 h 1894173"/>
              <a:gd name="connsiteX32" fmla="*/ 168001 w 4389601"/>
              <a:gd name="connsiteY32" fmla="*/ 103602 h 1894173"/>
              <a:gd name="connsiteX33" fmla="*/ 0 w 4389601"/>
              <a:gd name="connsiteY33" fmla="*/ 0 h 1894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389601" h="1894173">
                <a:moveTo>
                  <a:pt x="0" y="0"/>
                </a:moveTo>
                <a:lnTo>
                  <a:pt x="200530" y="0"/>
                </a:lnTo>
                <a:lnTo>
                  <a:pt x="352330" y="89519"/>
                </a:lnTo>
                <a:cubicBezTo>
                  <a:pt x="787524" y="335204"/>
                  <a:pt x="1245292" y="539521"/>
                  <a:pt x="1718275" y="699660"/>
                </a:cubicBezTo>
                <a:cubicBezTo>
                  <a:pt x="1832157" y="617928"/>
                  <a:pt x="2042953" y="541211"/>
                  <a:pt x="2372725" y="483611"/>
                </a:cubicBezTo>
                <a:cubicBezTo>
                  <a:pt x="2938447" y="384799"/>
                  <a:pt x="3441596" y="558623"/>
                  <a:pt x="3441596" y="558623"/>
                </a:cubicBezTo>
                <a:cubicBezTo>
                  <a:pt x="3441596" y="558623"/>
                  <a:pt x="3112607" y="823698"/>
                  <a:pt x="2640667" y="951357"/>
                </a:cubicBezTo>
                <a:cubicBezTo>
                  <a:pt x="2640494" y="951395"/>
                  <a:pt x="2640505" y="951615"/>
                  <a:pt x="2640663" y="951655"/>
                </a:cubicBezTo>
                <a:cubicBezTo>
                  <a:pt x="2712243" y="966639"/>
                  <a:pt x="2784130" y="980262"/>
                  <a:pt x="2856133" y="993266"/>
                </a:cubicBezTo>
                <a:cubicBezTo>
                  <a:pt x="2855887" y="992592"/>
                  <a:pt x="2855524" y="991855"/>
                  <a:pt x="2855265" y="991188"/>
                </a:cubicBezTo>
                <a:cubicBezTo>
                  <a:pt x="3093377" y="1015068"/>
                  <a:pt x="3728660" y="1127946"/>
                  <a:pt x="3728660" y="1127946"/>
                </a:cubicBezTo>
                <a:cubicBezTo>
                  <a:pt x="3729126" y="1128036"/>
                  <a:pt x="3729590" y="1128127"/>
                  <a:pt x="3730043" y="1128224"/>
                </a:cubicBezTo>
                <a:cubicBezTo>
                  <a:pt x="4169367" y="1451882"/>
                  <a:pt x="4389601" y="1894173"/>
                  <a:pt x="4389601" y="1894173"/>
                </a:cubicBezTo>
                <a:cubicBezTo>
                  <a:pt x="4389601" y="1894173"/>
                  <a:pt x="3859798" y="1842320"/>
                  <a:pt x="3386828" y="1516581"/>
                </a:cubicBezTo>
                <a:cubicBezTo>
                  <a:pt x="3157322" y="1358521"/>
                  <a:pt x="3008486" y="1222875"/>
                  <a:pt x="2924872" y="1111554"/>
                </a:cubicBezTo>
                <a:cubicBezTo>
                  <a:pt x="2351491" y="1014570"/>
                  <a:pt x="1790231" y="855195"/>
                  <a:pt x="1252169" y="638192"/>
                </a:cubicBezTo>
                <a:cubicBezTo>
                  <a:pt x="1252036" y="638138"/>
                  <a:pt x="1251914" y="638271"/>
                  <a:pt x="1251978" y="638395"/>
                </a:cubicBezTo>
                <a:lnTo>
                  <a:pt x="1554219" y="1222494"/>
                </a:lnTo>
                <a:cubicBezTo>
                  <a:pt x="1564545" y="1242448"/>
                  <a:pt x="1555623" y="1267254"/>
                  <a:pt x="1534202" y="1275757"/>
                </a:cubicBezTo>
                <a:cubicBezTo>
                  <a:pt x="1515572" y="1283148"/>
                  <a:pt x="1494379" y="1273560"/>
                  <a:pt x="1485171" y="1255765"/>
                </a:cubicBezTo>
                <a:lnTo>
                  <a:pt x="1176475" y="659192"/>
                </a:lnTo>
                <a:cubicBezTo>
                  <a:pt x="1176411" y="659069"/>
                  <a:pt x="1176232" y="659092"/>
                  <a:pt x="1176192" y="659217"/>
                </a:cubicBezTo>
                <a:lnTo>
                  <a:pt x="1099865" y="899239"/>
                </a:lnTo>
                <a:cubicBezTo>
                  <a:pt x="1093049" y="920636"/>
                  <a:pt x="1069223" y="931867"/>
                  <a:pt x="1048064" y="922749"/>
                </a:cubicBezTo>
                <a:cubicBezTo>
                  <a:pt x="1029672" y="914832"/>
                  <a:pt x="1021440" y="893097"/>
                  <a:pt x="1027512" y="874002"/>
                </a:cubicBezTo>
                <a:lnTo>
                  <a:pt x="1119866" y="583585"/>
                </a:lnTo>
                <a:cubicBezTo>
                  <a:pt x="1119900" y="583515"/>
                  <a:pt x="1119857" y="583432"/>
                  <a:pt x="1119787" y="583399"/>
                </a:cubicBezTo>
                <a:cubicBezTo>
                  <a:pt x="972068" y="520764"/>
                  <a:pt x="826098" y="453964"/>
                  <a:pt x="682331" y="382625"/>
                </a:cubicBezTo>
                <a:cubicBezTo>
                  <a:pt x="682220" y="382578"/>
                  <a:pt x="682089" y="382664"/>
                  <a:pt x="682119" y="382788"/>
                </a:cubicBezTo>
                <a:cubicBezTo>
                  <a:pt x="694694" y="438154"/>
                  <a:pt x="706682" y="497643"/>
                  <a:pt x="717899" y="561905"/>
                </a:cubicBezTo>
                <a:cubicBezTo>
                  <a:pt x="816691" y="1127620"/>
                  <a:pt x="642896" y="1630824"/>
                  <a:pt x="642896" y="1630824"/>
                </a:cubicBezTo>
                <a:cubicBezTo>
                  <a:pt x="642896" y="1630824"/>
                  <a:pt x="308905" y="1216800"/>
                  <a:pt x="210092" y="651079"/>
                </a:cubicBezTo>
                <a:cubicBezTo>
                  <a:pt x="169329" y="417757"/>
                  <a:pt x="157747" y="237154"/>
                  <a:pt x="168001" y="10360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547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it-IT" noProof="0">
              <a:solidFill>
                <a:schemeClr val="tx1"/>
              </a:solidFill>
            </a:endParaRPr>
          </a:p>
        </p:txBody>
      </p:sp>
      <p:sp>
        <p:nvSpPr>
          <p:cNvPr id="31" name="Figura a mano libera: Forma 30">
            <a:extLst>
              <a:ext uri="{FF2B5EF4-FFF2-40B4-BE49-F238E27FC236}">
                <a16:creationId xmlns:a16="http://schemas.microsoft.com/office/drawing/2014/main" id="{AD5CFDFA-1168-48FE-856B-1F4467D36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6388673">
            <a:off x="1982677" y="831330"/>
            <a:ext cx="335809" cy="335809"/>
          </a:xfrm>
          <a:custGeom>
            <a:avLst/>
            <a:gdLst>
              <a:gd name="connsiteX0" fmla="*/ 335810 w 335809"/>
              <a:gd name="connsiteY0" fmla="*/ 167905 h 335809"/>
              <a:gd name="connsiteX1" fmla="*/ 167905 w 335809"/>
              <a:gd name="connsiteY1" fmla="*/ 335810 h 335809"/>
              <a:gd name="connsiteX2" fmla="*/ 0 w 335809"/>
              <a:gd name="connsiteY2" fmla="*/ 167905 h 335809"/>
              <a:gd name="connsiteX3" fmla="*/ 167905 w 335809"/>
              <a:gd name="connsiteY3" fmla="*/ 0 h 335809"/>
              <a:gd name="connsiteX4" fmla="*/ 335810 w 335809"/>
              <a:gd name="connsiteY4" fmla="*/ 167905 h 33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809" h="335809">
                <a:moveTo>
                  <a:pt x="335810" y="167905"/>
                </a:moveTo>
                <a:cubicBezTo>
                  <a:pt x="335810" y="260636"/>
                  <a:pt x="260636" y="335810"/>
                  <a:pt x="167905" y="335810"/>
                </a:cubicBezTo>
                <a:cubicBezTo>
                  <a:pt x="75174" y="335810"/>
                  <a:pt x="0" y="260637"/>
                  <a:pt x="0" y="167905"/>
                </a:cubicBezTo>
                <a:cubicBezTo>
                  <a:pt x="0" y="75174"/>
                  <a:pt x="75174" y="0"/>
                  <a:pt x="167905" y="0"/>
                </a:cubicBezTo>
                <a:cubicBezTo>
                  <a:pt x="260637" y="0"/>
                  <a:pt x="335810" y="75174"/>
                  <a:pt x="335810" y="167905"/>
                </a:cubicBezTo>
                <a:close/>
              </a:path>
            </a:pathLst>
          </a:custGeom>
          <a:solidFill>
            <a:schemeClr val="accent1"/>
          </a:solidFill>
          <a:ln w="15478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32" name="Elemento grafico 18" descr="Un piccolo ramo con boccioli di fiori">
            <a:extLst>
              <a:ext uri="{FF2B5EF4-FFF2-40B4-BE49-F238E27FC236}">
                <a16:creationId xmlns:a16="http://schemas.microsoft.com/office/drawing/2014/main" id="{647C8E36-456C-4471-816B-8EFE01C1A927}"/>
              </a:ext>
            </a:extLst>
          </p:cNvPr>
          <p:cNvGrpSpPr/>
          <p:nvPr userDrawn="1"/>
        </p:nvGrpSpPr>
        <p:grpSpPr>
          <a:xfrm rot="9147098">
            <a:off x="2312353" y="990465"/>
            <a:ext cx="1192314" cy="1393057"/>
            <a:chOff x="983659" y="-277664"/>
            <a:chExt cx="1192314" cy="1393057"/>
          </a:xfrm>
        </p:grpSpPr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A0C15CAB-3F4F-40B3-A1C4-E8AB408905E3}"/>
                </a:ext>
              </a:extLst>
            </p:cNvPr>
            <p:cNvSpPr/>
            <p:nvPr/>
          </p:nvSpPr>
          <p:spPr>
            <a:xfrm>
              <a:off x="1159853" y="-277664"/>
              <a:ext cx="824304" cy="802392"/>
            </a:xfrm>
            <a:custGeom>
              <a:avLst/>
              <a:gdLst>
                <a:gd name="connsiteX0" fmla="*/ 629733 w 824304"/>
                <a:gd name="connsiteY0" fmla="*/ 929 h 802392"/>
                <a:gd name="connsiteX1" fmla="*/ 521082 w 824304"/>
                <a:gd name="connsiteY1" fmla="*/ 134369 h 802392"/>
                <a:gd name="connsiteX2" fmla="*/ 413020 w 824304"/>
                <a:gd name="connsiteY2" fmla="*/ 464 h 802392"/>
                <a:gd name="connsiteX3" fmla="*/ 304369 w 824304"/>
                <a:gd name="connsiteY3" fmla="*/ 133905 h 802392"/>
                <a:gd name="connsiteX4" fmla="*/ 196307 w 824304"/>
                <a:gd name="connsiteY4" fmla="*/ 0 h 802392"/>
                <a:gd name="connsiteX5" fmla="*/ 2 w 824304"/>
                <a:gd name="connsiteY5" fmla="*/ 400306 h 802392"/>
                <a:gd name="connsiteX6" fmla="*/ 194573 w 824304"/>
                <a:gd name="connsiteY6" fmla="*/ 801463 h 802392"/>
                <a:gd name="connsiteX7" fmla="*/ 411286 w 824304"/>
                <a:gd name="connsiteY7" fmla="*/ 801928 h 802392"/>
                <a:gd name="connsiteX8" fmla="*/ 627999 w 824304"/>
                <a:gd name="connsiteY8" fmla="*/ 802392 h 802392"/>
                <a:gd name="connsiteX9" fmla="*/ 824304 w 824304"/>
                <a:gd name="connsiteY9" fmla="*/ 402087 h 802392"/>
                <a:gd name="connsiteX10" fmla="*/ 629733 w 824304"/>
                <a:gd name="connsiteY10" fmla="*/ 929 h 80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4304" h="802392">
                  <a:moveTo>
                    <a:pt x="629733" y="929"/>
                  </a:moveTo>
                  <a:cubicBezTo>
                    <a:pt x="629733" y="929"/>
                    <a:pt x="573403" y="52460"/>
                    <a:pt x="521082" y="134369"/>
                  </a:cubicBezTo>
                  <a:cubicBezTo>
                    <a:pt x="469134" y="52243"/>
                    <a:pt x="413020" y="464"/>
                    <a:pt x="413020" y="464"/>
                  </a:cubicBezTo>
                  <a:cubicBezTo>
                    <a:pt x="413020" y="464"/>
                    <a:pt x="356690" y="51995"/>
                    <a:pt x="304369" y="133905"/>
                  </a:cubicBezTo>
                  <a:cubicBezTo>
                    <a:pt x="252421" y="51778"/>
                    <a:pt x="196307" y="0"/>
                    <a:pt x="196307" y="0"/>
                  </a:cubicBezTo>
                  <a:cubicBezTo>
                    <a:pt x="196307" y="0"/>
                    <a:pt x="482" y="178979"/>
                    <a:pt x="2" y="400306"/>
                  </a:cubicBezTo>
                  <a:cubicBezTo>
                    <a:pt x="-478" y="621633"/>
                    <a:pt x="86635" y="801215"/>
                    <a:pt x="194573" y="801463"/>
                  </a:cubicBezTo>
                  <a:cubicBezTo>
                    <a:pt x="234661" y="801556"/>
                    <a:pt x="371198" y="801850"/>
                    <a:pt x="411286" y="801928"/>
                  </a:cubicBezTo>
                  <a:cubicBezTo>
                    <a:pt x="451374" y="802005"/>
                    <a:pt x="587911" y="802315"/>
                    <a:pt x="627999" y="802392"/>
                  </a:cubicBezTo>
                  <a:cubicBezTo>
                    <a:pt x="735937" y="802625"/>
                    <a:pt x="823824" y="623414"/>
                    <a:pt x="824304" y="402087"/>
                  </a:cubicBezTo>
                  <a:cubicBezTo>
                    <a:pt x="824784" y="180759"/>
                    <a:pt x="629733" y="929"/>
                    <a:pt x="629733" y="929"/>
                  </a:cubicBezTo>
                  <a:close/>
                </a:path>
              </a:pathLst>
            </a:custGeom>
            <a:solidFill>
              <a:schemeClr val="accent1"/>
            </a:solidFill>
            <a:ln w="1547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4" name="Figura a mano libera: Forma 33">
              <a:extLst>
                <a:ext uri="{FF2B5EF4-FFF2-40B4-BE49-F238E27FC236}">
                  <a16:creationId xmlns:a16="http://schemas.microsoft.com/office/drawing/2014/main" id="{46A7DBFD-C739-4A3A-B2D5-147D935D3B96}"/>
                </a:ext>
              </a:extLst>
            </p:cNvPr>
            <p:cNvSpPr/>
            <p:nvPr/>
          </p:nvSpPr>
          <p:spPr>
            <a:xfrm>
              <a:off x="1446337" y="-119621"/>
              <a:ext cx="729636" cy="1230570"/>
            </a:xfrm>
            <a:custGeom>
              <a:avLst/>
              <a:gdLst>
                <a:gd name="connsiteX0" fmla="*/ 192465 w 729636"/>
                <a:gd name="connsiteY0" fmla="*/ 1230570 h 1230570"/>
                <a:gd name="connsiteX1" fmla="*/ 0 w 729636"/>
                <a:gd name="connsiteY1" fmla="*/ 903333 h 1230570"/>
                <a:gd name="connsiteX2" fmla="*/ 133441 w 729636"/>
                <a:gd name="connsiteY2" fmla="*/ 372622 h 1230570"/>
                <a:gd name="connsiteX3" fmla="*/ 621122 w 729636"/>
                <a:gd name="connsiteY3" fmla="*/ 1 h 1230570"/>
                <a:gd name="connsiteX4" fmla="*/ 682051 w 729636"/>
                <a:gd name="connsiteY4" fmla="*/ 4692 h 1230570"/>
                <a:gd name="connsiteX5" fmla="*/ 729633 w 729636"/>
                <a:gd name="connsiteY5" fmla="*/ 353406 h 1230570"/>
                <a:gd name="connsiteX6" fmla="*/ 192465 w 729636"/>
                <a:gd name="connsiteY6" fmla="*/ 1230570 h 123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9636" h="1230570">
                  <a:moveTo>
                    <a:pt x="192465" y="1230570"/>
                  </a:moveTo>
                  <a:cubicBezTo>
                    <a:pt x="54705" y="1205780"/>
                    <a:pt x="0" y="996236"/>
                    <a:pt x="0" y="903333"/>
                  </a:cubicBezTo>
                  <a:cubicBezTo>
                    <a:pt x="0" y="794945"/>
                    <a:pt x="54705" y="509004"/>
                    <a:pt x="133441" y="372622"/>
                  </a:cubicBezTo>
                  <a:cubicBezTo>
                    <a:pt x="241905" y="146866"/>
                    <a:pt x="419970" y="-433"/>
                    <a:pt x="621122" y="1"/>
                  </a:cubicBezTo>
                  <a:cubicBezTo>
                    <a:pt x="641685" y="47"/>
                    <a:pt x="662015" y="1627"/>
                    <a:pt x="682051" y="4692"/>
                  </a:cubicBezTo>
                  <a:cubicBezTo>
                    <a:pt x="712895" y="111717"/>
                    <a:pt x="729912" y="229566"/>
                    <a:pt x="729633" y="353406"/>
                  </a:cubicBezTo>
                  <a:cubicBezTo>
                    <a:pt x="728596" y="810538"/>
                    <a:pt x="493179" y="1186023"/>
                    <a:pt x="192465" y="1230570"/>
                  </a:cubicBezTo>
                  <a:close/>
                </a:path>
              </a:pathLst>
            </a:custGeom>
            <a:solidFill>
              <a:schemeClr val="tx2"/>
            </a:solidFill>
            <a:ln w="1547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id="{4DF39F0B-E448-4AA4-8074-27D61AE999FE}"/>
                </a:ext>
              </a:extLst>
            </p:cNvPr>
            <p:cNvSpPr/>
            <p:nvPr/>
          </p:nvSpPr>
          <p:spPr>
            <a:xfrm>
              <a:off x="983659" y="-121711"/>
              <a:ext cx="704277" cy="1237104"/>
            </a:xfrm>
            <a:custGeom>
              <a:avLst/>
              <a:gdLst>
                <a:gd name="connsiteX0" fmla="*/ 533270 w 704277"/>
                <a:gd name="connsiteY0" fmla="*/ 1232413 h 1237104"/>
                <a:gd name="connsiteX1" fmla="*/ 594183 w 704277"/>
                <a:gd name="connsiteY1" fmla="*/ 1237104 h 1237104"/>
                <a:gd name="connsiteX2" fmla="*/ 655144 w 704277"/>
                <a:gd name="connsiteY2" fmla="*/ 1232676 h 1237104"/>
                <a:gd name="connsiteX3" fmla="*/ 704274 w 704277"/>
                <a:gd name="connsiteY3" fmla="*/ 884179 h 1237104"/>
                <a:gd name="connsiteX4" fmla="*/ 596103 w 704277"/>
                <a:gd name="connsiteY4" fmla="*/ 374727 h 1237104"/>
                <a:gd name="connsiteX5" fmla="*/ 110079 w 704277"/>
                <a:gd name="connsiteY5" fmla="*/ 1 h 1237104"/>
                <a:gd name="connsiteX6" fmla="*/ 49134 w 704277"/>
                <a:gd name="connsiteY6" fmla="*/ 4414 h 1237104"/>
                <a:gd name="connsiteX7" fmla="*/ 3 w 704277"/>
                <a:gd name="connsiteY7" fmla="*/ 352910 h 1237104"/>
                <a:gd name="connsiteX8" fmla="*/ 533270 w 704277"/>
                <a:gd name="connsiteY8" fmla="*/ 1232413 h 123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277" h="1237104">
                  <a:moveTo>
                    <a:pt x="533270" y="1232413"/>
                  </a:moveTo>
                  <a:cubicBezTo>
                    <a:pt x="553290" y="1235463"/>
                    <a:pt x="573621" y="1237058"/>
                    <a:pt x="594183" y="1237104"/>
                  </a:cubicBezTo>
                  <a:cubicBezTo>
                    <a:pt x="614777" y="1237135"/>
                    <a:pt x="635092" y="1235649"/>
                    <a:pt x="655144" y="1232676"/>
                  </a:cubicBezTo>
                  <a:cubicBezTo>
                    <a:pt x="686452" y="1125790"/>
                    <a:pt x="704011" y="1008004"/>
                    <a:pt x="704274" y="884179"/>
                  </a:cubicBezTo>
                  <a:cubicBezTo>
                    <a:pt x="704692" y="694455"/>
                    <a:pt x="664542" y="518790"/>
                    <a:pt x="596103" y="374727"/>
                  </a:cubicBezTo>
                  <a:cubicBezTo>
                    <a:pt x="488645" y="148507"/>
                    <a:pt x="311230" y="435"/>
                    <a:pt x="110079" y="1"/>
                  </a:cubicBezTo>
                  <a:cubicBezTo>
                    <a:pt x="89500" y="-45"/>
                    <a:pt x="69170" y="1456"/>
                    <a:pt x="49134" y="4414"/>
                  </a:cubicBezTo>
                  <a:cubicBezTo>
                    <a:pt x="17810" y="111315"/>
                    <a:pt x="266" y="229086"/>
                    <a:pt x="3" y="352910"/>
                  </a:cubicBezTo>
                  <a:cubicBezTo>
                    <a:pt x="-1003" y="810058"/>
                    <a:pt x="232742" y="1186549"/>
                    <a:pt x="533270" y="1232413"/>
                  </a:cubicBezTo>
                  <a:close/>
                </a:path>
              </a:pathLst>
            </a:custGeom>
            <a:solidFill>
              <a:schemeClr val="bg2"/>
            </a:solidFill>
            <a:ln w="1547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grpSp>
        <p:nvGrpSpPr>
          <p:cNvPr id="36" name="Elemento grafico 18" descr="Un piccolo ramo con boccioli di fiori">
            <a:extLst>
              <a:ext uri="{FF2B5EF4-FFF2-40B4-BE49-F238E27FC236}">
                <a16:creationId xmlns:a16="http://schemas.microsoft.com/office/drawing/2014/main" id="{E4C6861B-3850-4700-A311-08F474492C31}"/>
              </a:ext>
            </a:extLst>
          </p:cNvPr>
          <p:cNvGrpSpPr/>
          <p:nvPr userDrawn="1"/>
        </p:nvGrpSpPr>
        <p:grpSpPr>
          <a:xfrm rot="9147098">
            <a:off x="4078256" y="1481188"/>
            <a:ext cx="418004" cy="619294"/>
            <a:chOff x="194013" y="-616638"/>
            <a:chExt cx="418004" cy="619294"/>
          </a:xfrm>
          <a:solidFill>
            <a:schemeClr val="accent1"/>
          </a:solidFill>
        </p:grpSpPr>
        <p:sp>
          <p:nvSpPr>
            <p:cNvPr id="37" name="Figura a mano libera: Forma 36">
              <a:extLst>
                <a:ext uri="{FF2B5EF4-FFF2-40B4-BE49-F238E27FC236}">
                  <a16:creationId xmlns:a16="http://schemas.microsoft.com/office/drawing/2014/main" id="{0BDB315A-69E7-4E1A-AE26-F9B414C90C2B}"/>
                </a:ext>
              </a:extLst>
            </p:cNvPr>
            <p:cNvSpPr/>
            <p:nvPr/>
          </p:nvSpPr>
          <p:spPr>
            <a:xfrm>
              <a:off x="383010" y="-616638"/>
              <a:ext cx="229007" cy="229007"/>
            </a:xfrm>
            <a:custGeom>
              <a:avLst/>
              <a:gdLst>
                <a:gd name="connsiteX0" fmla="*/ 229007 w 229007"/>
                <a:gd name="connsiteY0" fmla="*/ 114504 h 229007"/>
                <a:gd name="connsiteX1" fmla="*/ 114504 w 229007"/>
                <a:gd name="connsiteY1" fmla="*/ 229007 h 229007"/>
                <a:gd name="connsiteX2" fmla="*/ 0 w 229007"/>
                <a:gd name="connsiteY2" fmla="*/ 114504 h 229007"/>
                <a:gd name="connsiteX3" fmla="*/ 114504 w 229007"/>
                <a:gd name="connsiteY3" fmla="*/ 0 h 229007"/>
                <a:gd name="connsiteX4" fmla="*/ 229007 w 229007"/>
                <a:gd name="connsiteY4" fmla="*/ 114504 h 229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007" h="229007">
                  <a:moveTo>
                    <a:pt x="229007" y="114504"/>
                  </a:moveTo>
                  <a:cubicBezTo>
                    <a:pt x="229007" y="177742"/>
                    <a:pt x="177742" y="229007"/>
                    <a:pt x="114504" y="229007"/>
                  </a:cubicBezTo>
                  <a:cubicBezTo>
                    <a:pt x="51265" y="229007"/>
                    <a:pt x="0" y="177742"/>
                    <a:pt x="0" y="114504"/>
                  </a:cubicBezTo>
                  <a:cubicBezTo>
                    <a:pt x="0" y="51265"/>
                    <a:pt x="51265" y="0"/>
                    <a:pt x="114504" y="0"/>
                  </a:cubicBezTo>
                  <a:cubicBezTo>
                    <a:pt x="177742" y="0"/>
                    <a:pt x="229007" y="51265"/>
                    <a:pt x="229007" y="114504"/>
                  </a:cubicBezTo>
                  <a:close/>
                </a:path>
              </a:pathLst>
            </a:custGeom>
            <a:grpFill/>
            <a:ln w="1547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38" name="Figura a mano libera: Forma 37">
              <a:extLst>
                <a:ext uri="{FF2B5EF4-FFF2-40B4-BE49-F238E27FC236}">
                  <a16:creationId xmlns:a16="http://schemas.microsoft.com/office/drawing/2014/main" id="{8ABD6A47-074B-4547-9137-EAADFEB5F620}"/>
                </a:ext>
              </a:extLst>
            </p:cNvPr>
            <p:cNvSpPr/>
            <p:nvPr/>
          </p:nvSpPr>
          <p:spPr>
            <a:xfrm>
              <a:off x="194013" y="-226351"/>
              <a:ext cx="229007" cy="229007"/>
            </a:xfrm>
            <a:custGeom>
              <a:avLst/>
              <a:gdLst>
                <a:gd name="connsiteX0" fmla="*/ 229007 w 229007"/>
                <a:gd name="connsiteY0" fmla="*/ 114504 h 229007"/>
                <a:gd name="connsiteX1" fmla="*/ 114504 w 229007"/>
                <a:gd name="connsiteY1" fmla="*/ 229007 h 229007"/>
                <a:gd name="connsiteX2" fmla="*/ 0 w 229007"/>
                <a:gd name="connsiteY2" fmla="*/ 114504 h 229007"/>
                <a:gd name="connsiteX3" fmla="*/ 114504 w 229007"/>
                <a:gd name="connsiteY3" fmla="*/ 0 h 229007"/>
                <a:gd name="connsiteX4" fmla="*/ 229007 w 229007"/>
                <a:gd name="connsiteY4" fmla="*/ 114504 h 229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007" h="229007">
                  <a:moveTo>
                    <a:pt x="229007" y="114504"/>
                  </a:moveTo>
                  <a:cubicBezTo>
                    <a:pt x="229007" y="177742"/>
                    <a:pt x="177742" y="229007"/>
                    <a:pt x="114504" y="229007"/>
                  </a:cubicBezTo>
                  <a:cubicBezTo>
                    <a:pt x="51265" y="229007"/>
                    <a:pt x="0" y="177742"/>
                    <a:pt x="0" y="114504"/>
                  </a:cubicBezTo>
                  <a:cubicBezTo>
                    <a:pt x="0" y="51265"/>
                    <a:pt x="51265" y="0"/>
                    <a:pt x="114504" y="0"/>
                  </a:cubicBezTo>
                  <a:cubicBezTo>
                    <a:pt x="177742" y="0"/>
                    <a:pt x="229007" y="51265"/>
                    <a:pt x="229007" y="114504"/>
                  </a:cubicBezTo>
                  <a:close/>
                </a:path>
              </a:pathLst>
            </a:custGeom>
            <a:grpFill/>
            <a:ln w="1547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39" name="Figura a mano libera: Forma 38">
            <a:extLst>
              <a:ext uri="{FF2B5EF4-FFF2-40B4-BE49-F238E27FC236}">
                <a16:creationId xmlns:a16="http://schemas.microsoft.com/office/drawing/2014/main" id="{20D86908-BA3A-4635-B9E8-D304D829A4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874063" cy="3082818"/>
          </a:xfrm>
          <a:custGeom>
            <a:avLst/>
            <a:gdLst>
              <a:gd name="connsiteX0" fmla="*/ 687666 w 874063"/>
              <a:gd name="connsiteY0" fmla="*/ 0 h 3082818"/>
              <a:gd name="connsiteX1" fmla="*/ 791472 w 874063"/>
              <a:gd name="connsiteY1" fmla="*/ 0 h 3082818"/>
              <a:gd name="connsiteX2" fmla="*/ 808438 w 874063"/>
              <a:gd name="connsiteY2" fmla="*/ 143159 h 3082818"/>
              <a:gd name="connsiteX3" fmla="*/ 534019 w 874063"/>
              <a:gd name="connsiteY3" fmla="*/ 1564393 h 3082818"/>
              <a:gd name="connsiteX4" fmla="*/ 743193 w 874063"/>
              <a:gd name="connsiteY4" fmla="*/ 2017758 h 3082818"/>
              <a:gd name="connsiteX5" fmla="*/ 856644 w 874063"/>
              <a:gd name="connsiteY5" fmla="*/ 3082818 h 3082818"/>
              <a:gd name="connsiteX6" fmla="*/ 258563 w 874063"/>
              <a:gd name="connsiteY6" fmla="*/ 2193703 h 3082818"/>
              <a:gd name="connsiteX7" fmla="*/ 193067 w 874063"/>
              <a:gd name="connsiteY7" fmla="*/ 1921644 h 3082818"/>
              <a:gd name="connsiteX8" fmla="*/ 655459 w 874063"/>
              <a:gd name="connsiteY8" fmla="*/ 896399 h 3082818"/>
              <a:gd name="connsiteX9" fmla="*/ 655174 w 874063"/>
              <a:gd name="connsiteY9" fmla="*/ 896286 h 3082818"/>
              <a:gd name="connsiteX10" fmla="*/ 25733 w 874063"/>
              <a:gd name="connsiteY10" fmla="*/ 1516380 h 3082818"/>
              <a:gd name="connsiteX11" fmla="*/ 0 w 874063"/>
              <a:gd name="connsiteY11" fmla="*/ 1533345 h 3082818"/>
              <a:gd name="connsiteX12" fmla="*/ 0 w 874063"/>
              <a:gd name="connsiteY12" fmla="*/ 1259555 h 3082818"/>
              <a:gd name="connsiteX13" fmla="*/ 5208 w 874063"/>
              <a:gd name="connsiteY13" fmla="*/ 1231858 h 3082818"/>
              <a:gd name="connsiteX14" fmla="*/ 274519 w 874063"/>
              <a:gd name="connsiteY14" fmla="*/ 535540 h 3082818"/>
              <a:gd name="connsiteX15" fmla="*/ 690340 w 874063"/>
              <a:gd name="connsiteY15" fmla="*/ 18502 h 3082818"/>
              <a:gd name="connsiteX16" fmla="*/ 687666 w 874063"/>
              <a:gd name="connsiteY16" fmla="*/ 0 h 308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74063" h="3082818">
                <a:moveTo>
                  <a:pt x="687666" y="0"/>
                </a:moveTo>
                <a:lnTo>
                  <a:pt x="791472" y="0"/>
                </a:lnTo>
                <a:lnTo>
                  <a:pt x="808438" y="143159"/>
                </a:lnTo>
                <a:cubicBezTo>
                  <a:pt x="846934" y="632483"/>
                  <a:pt x="750500" y="1125983"/>
                  <a:pt x="534019" y="1564393"/>
                </a:cubicBezTo>
                <a:cubicBezTo>
                  <a:pt x="601375" y="1672795"/>
                  <a:pt x="671898" y="1821888"/>
                  <a:pt x="743193" y="2017758"/>
                </a:cubicBezTo>
                <a:cubicBezTo>
                  <a:pt x="939673" y="2557401"/>
                  <a:pt x="856644" y="3082818"/>
                  <a:pt x="856644" y="3082818"/>
                </a:cubicBezTo>
                <a:cubicBezTo>
                  <a:pt x="856644" y="3082818"/>
                  <a:pt x="455035" y="2733332"/>
                  <a:pt x="258563" y="2193703"/>
                </a:cubicBezTo>
                <a:cubicBezTo>
                  <a:pt x="227096" y="2107316"/>
                  <a:pt x="193067" y="1921644"/>
                  <a:pt x="193067" y="1921644"/>
                </a:cubicBezTo>
                <a:cubicBezTo>
                  <a:pt x="421237" y="1616614"/>
                  <a:pt x="577673" y="1264968"/>
                  <a:pt x="655459" y="896399"/>
                </a:cubicBezTo>
                <a:cubicBezTo>
                  <a:pt x="655492" y="896226"/>
                  <a:pt x="655276" y="896145"/>
                  <a:pt x="655174" y="896286"/>
                </a:cubicBezTo>
                <a:cubicBezTo>
                  <a:pt x="434158" y="1219807"/>
                  <a:pt x="152665" y="1431003"/>
                  <a:pt x="25733" y="1516380"/>
                </a:cubicBezTo>
                <a:lnTo>
                  <a:pt x="0" y="1533345"/>
                </a:lnTo>
                <a:lnTo>
                  <a:pt x="0" y="1259555"/>
                </a:lnTo>
                <a:lnTo>
                  <a:pt x="5208" y="1231858"/>
                </a:lnTo>
                <a:cubicBezTo>
                  <a:pt x="47202" y="1037390"/>
                  <a:pt x="126261" y="781445"/>
                  <a:pt x="274519" y="535540"/>
                </a:cubicBezTo>
                <a:cubicBezTo>
                  <a:pt x="436671" y="266606"/>
                  <a:pt x="576735" y="101242"/>
                  <a:pt x="690340" y="18502"/>
                </a:cubicBezTo>
                <a:lnTo>
                  <a:pt x="687666" y="0"/>
                </a:lnTo>
                <a:close/>
              </a:path>
            </a:pathLst>
          </a:custGeom>
          <a:solidFill>
            <a:schemeClr val="bg2"/>
          </a:solidFill>
          <a:ln w="1547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it-IT" noProof="0">
              <a:solidFill>
                <a:schemeClr val="tx1"/>
              </a:solidFill>
            </a:endParaRPr>
          </a:p>
        </p:txBody>
      </p:sp>
      <p:sp>
        <p:nvSpPr>
          <p:cNvPr id="40" name="Figura a mano libera: Forma 39">
            <a:extLst>
              <a:ext uri="{FF2B5EF4-FFF2-40B4-BE49-F238E27FC236}">
                <a16:creationId xmlns:a16="http://schemas.microsoft.com/office/drawing/2014/main" id="{C9555AB7-88BB-4DEC-AFDD-887E78EDF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170699"/>
            <a:ext cx="148601" cy="228684"/>
          </a:xfrm>
          <a:custGeom>
            <a:avLst/>
            <a:gdLst>
              <a:gd name="connsiteX0" fmla="*/ 24796 w 148601"/>
              <a:gd name="connsiteY0" fmla="*/ 371 h 228684"/>
              <a:gd name="connsiteX1" fmla="*/ 135596 w 148601"/>
              <a:gd name="connsiteY1" fmla="*/ 61570 h 228684"/>
              <a:gd name="connsiteX2" fmla="*/ 87033 w 148601"/>
              <a:gd name="connsiteY2" fmla="*/ 216049 h 228684"/>
              <a:gd name="connsiteX3" fmla="*/ 43355 w 148601"/>
              <a:gd name="connsiteY3" fmla="*/ 228684 h 228684"/>
              <a:gd name="connsiteX4" fmla="*/ 0 w 148601"/>
              <a:gd name="connsiteY4" fmla="*/ 223791 h 228684"/>
              <a:gd name="connsiteX5" fmla="*/ 0 w 148601"/>
              <a:gd name="connsiteY5" fmla="*/ 7545 h 228684"/>
              <a:gd name="connsiteX6" fmla="*/ 24796 w 148601"/>
              <a:gd name="connsiteY6" fmla="*/ 371 h 228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8601" h="228684">
                <a:moveTo>
                  <a:pt x="24796" y="371"/>
                </a:moveTo>
                <a:cubicBezTo>
                  <a:pt x="69272" y="-3224"/>
                  <a:pt x="113660" y="19519"/>
                  <a:pt x="135596" y="61570"/>
                </a:cubicBezTo>
                <a:cubicBezTo>
                  <a:pt x="164843" y="117639"/>
                  <a:pt x="143101" y="186802"/>
                  <a:pt x="87033" y="216049"/>
                </a:cubicBezTo>
                <a:cubicBezTo>
                  <a:pt x="73016" y="223361"/>
                  <a:pt x="58180" y="227486"/>
                  <a:pt x="43355" y="228684"/>
                </a:cubicBezTo>
                <a:lnTo>
                  <a:pt x="0" y="223791"/>
                </a:lnTo>
                <a:lnTo>
                  <a:pt x="0" y="7545"/>
                </a:lnTo>
                <a:lnTo>
                  <a:pt x="24796" y="371"/>
                </a:lnTo>
                <a:close/>
              </a:path>
            </a:pathLst>
          </a:custGeom>
          <a:solidFill>
            <a:schemeClr val="accent1"/>
          </a:solidFill>
          <a:ln w="1547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it-IT" noProof="0">
              <a:solidFill>
                <a:schemeClr val="tx1"/>
              </a:solidFill>
            </a:endParaRPr>
          </a:p>
        </p:txBody>
      </p:sp>
      <p:sp>
        <p:nvSpPr>
          <p:cNvPr id="41" name="Figura a mano libera: Forma 40">
            <a:extLst>
              <a:ext uri="{FF2B5EF4-FFF2-40B4-BE49-F238E27FC236}">
                <a16:creationId xmlns:a16="http://schemas.microsoft.com/office/drawing/2014/main" id="{4AE9F341-398D-49D2-8250-77461F6ED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104850" flipH="1">
            <a:off x="5493260" y="-1213550"/>
            <a:ext cx="3182559" cy="3357692"/>
          </a:xfrm>
          <a:custGeom>
            <a:avLst/>
            <a:gdLst>
              <a:gd name="connsiteX0" fmla="*/ 673457 w 3182559"/>
              <a:gd name="connsiteY0" fmla="*/ 1563618 h 3357692"/>
              <a:gd name="connsiteX1" fmla="*/ 1526231 w 3182559"/>
              <a:gd name="connsiteY1" fmla="*/ 2239862 h 3357692"/>
              <a:gd name="connsiteX2" fmla="*/ 1603038 w 3182559"/>
              <a:gd name="connsiteY2" fmla="*/ 2249522 h 3357692"/>
              <a:gd name="connsiteX3" fmla="*/ 1791761 w 3182559"/>
              <a:gd name="connsiteY3" fmla="*/ 2248617 h 3357692"/>
              <a:gd name="connsiteX4" fmla="*/ 2184004 w 3182559"/>
              <a:gd name="connsiteY4" fmla="*/ 2687438 h 3357692"/>
              <a:gd name="connsiteX5" fmla="*/ 2344672 w 3182559"/>
              <a:gd name="connsiteY5" fmla="*/ 2888880 h 3357692"/>
              <a:gd name="connsiteX6" fmla="*/ 2935866 w 3182559"/>
              <a:gd name="connsiteY6" fmla="*/ 3357692 h 3357692"/>
              <a:gd name="connsiteX7" fmla="*/ 2980489 w 3182559"/>
              <a:gd name="connsiteY7" fmla="*/ 3261696 h 3357692"/>
              <a:gd name="connsiteX8" fmla="*/ 3085930 w 3182559"/>
              <a:gd name="connsiteY8" fmla="*/ 2972029 h 3357692"/>
              <a:gd name="connsiteX9" fmla="*/ 3150649 w 3182559"/>
              <a:gd name="connsiteY9" fmla="*/ 1921629 h 3357692"/>
              <a:gd name="connsiteX10" fmla="*/ 2602530 w 3182559"/>
              <a:gd name="connsiteY10" fmla="*/ 2820546 h 3357692"/>
              <a:gd name="connsiteX11" fmla="*/ 2552872 w 3182559"/>
              <a:gd name="connsiteY11" fmla="*/ 2993009 h 3357692"/>
              <a:gd name="connsiteX12" fmla="*/ 2552613 w 3182559"/>
              <a:gd name="connsiteY12" fmla="*/ 2993054 h 3357692"/>
              <a:gd name="connsiteX13" fmla="*/ 2261530 w 3182559"/>
              <a:gd name="connsiteY13" fmla="*/ 2620318 h 3357692"/>
              <a:gd name="connsiteX14" fmla="*/ 2261546 w 3182559"/>
              <a:gd name="connsiteY14" fmla="*/ 2620120 h 3357692"/>
              <a:gd name="connsiteX15" fmla="*/ 2473275 w 3182559"/>
              <a:gd name="connsiteY15" fmla="*/ 2408391 h 3357692"/>
              <a:gd name="connsiteX16" fmla="*/ 2477352 w 3182559"/>
              <a:gd name="connsiteY16" fmla="*/ 2356573 h 3357692"/>
              <a:gd name="connsiteX17" fmla="*/ 2421532 w 3182559"/>
              <a:gd name="connsiteY17" fmla="*/ 2353698 h 3357692"/>
              <a:gd name="connsiteX18" fmla="*/ 2246544 w 3182559"/>
              <a:gd name="connsiteY18" fmla="*/ 2528686 h 3357692"/>
              <a:gd name="connsiteX19" fmla="*/ 2246286 w 3182559"/>
              <a:gd name="connsiteY19" fmla="*/ 2528580 h 3357692"/>
              <a:gd name="connsiteX20" fmla="*/ 2246285 w 3182559"/>
              <a:gd name="connsiteY20" fmla="*/ 1868594 h 3357692"/>
              <a:gd name="connsiteX21" fmla="*/ 2212526 w 3182559"/>
              <a:gd name="connsiteY21" fmla="*/ 1829008 h 3357692"/>
              <a:gd name="connsiteX22" fmla="*/ 2171008 w 3182559"/>
              <a:gd name="connsiteY22" fmla="*/ 1866448 h 3357692"/>
              <a:gd name="connsiteX23" fmla="*/ 2171008 w 3182559"/>
              <a:gd name="connsiteY23" fmla="*/ 2512635 h 3357692"/>
              <a:gd name="connsiteX24" fmla="*/ 2170750 w 3182559"/>
              <a:gd name="connsiteY24" fmla="*/ 2512728 h 3357692"/>
              <a:gd name="connsiteX25" fmla="*/ 924823 w 3182559"/>
              <a:gd name="connsiteY25" fmla="*/ 1344344 h 3357692"/>
              <a:gd name="connsiteX26" fmla="*/ 704589 w 3182559"/>
              <a:gd name="connsiteY26" fmla="*/ 782305 h 3357692"/>
              <a:gd name="connsiteX27" fmla="*/ 27 w 3182559"/>
              <a:gd name="connsiteY27" fmla="*/ 0 h 3357692"/>
              <a:gd name="connsiteX28" fmla="*/ 229723 w 3182559"/>
              <a:gd name="connsiteY28" fmla="*/ 966222 h 3357692"/>
              <a:gd name="connsiteX29" fmla="*/ 230804 w 3182559"/>
              <a:gd name="connsiteY29" fmla="*/ 967091 h 3357692"/>
              <a:gd name="connsiteX30" fmla="*/ 931212 w 3182559"/>
              <a:gd name="connsiteY30" fmla="*/ 1480812 h 3357692"/>
              <a:gd name="connsiteX31" fmla="*/ 931396 w 3182559"/>
              <a:gd name="connsiteY31" fmla="*/ 1478606 h 3357692"/>
              <a:gd name="connsiteX32" fmla="*/ 1100632 w 3182559"/>
              <a:gd name="connsiteY32" fmla="*/ 1612213 h 3357692"/>
              <a:gd name="connsiteX33" fmla="*/ 1100495 w 3182559"/>
              <a:gd name="connsiteY33" fmla="*/ 1612471 h 3357692"/>
              <a:gd name="connsiteX34" fmla="*/ 765517 w 3182559"/>
              <a:gd name="connsiteY34" fmla="*/ 1566605 h 3357692"/>
              <a:gd name="connsiteX35" fmla="*/ 673457 w 3182559"/>
              <a:gd name="connsiteY35" fmla="*/ 1563618 h 3357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2559" h="3357692">
                <a:moveTo>
                  <a:pt x="673457" y="1563618"/>
                </a:moveTo>
                <a:lnTo>
                  <a:pt x="1526231" y="2239862"/>
                </a:lnTo>
                <a:lnTo>
                  <a:pt x="1603038" y="2249522"/>
                </a:lnTo>
                <a:cubicBezTo>
                  <a:pt x="1677973" y="2256772"/>
                  <a:pt x="1740654" y="2256079"/>
                  <a:pt x="1791761" y="2248617"/>
                </a:cubicBezTo>
                <a:cubicBezTo>
                  <a:pt x="1927935" y="2389945"/>
                  <a:pt x="2058793" y="2536342"/>
                  <a:pt x="2184004" y="2687438"/>
                </a:cubicBezTo>
                <a:lnTo>
                  <a:pt x="2344672" y="2888880"/>
                </a:lnTo>
                <a:lnTo>
                  <a:pt x="2935866" y="3357692"/>
                </a:lnTo>
                <a:lnTo>
                  <a:pt x="2980489" y="3261696"/>
                </a:lnTo>
                <a:cubicBezTo>
                  <a:pt x="3015730" y="3179247"/>
                  <a:pt x="3051038" y="3083036"/>
                  <a:pt x="3085930" y="2972029"/>
                </a:cubicBezTo>
                <a:cubicBezTo>
                  <a:pt x="3255152" y="2433736"/>
                  <a:pt x="3150649" y="1921629"/>
                  <a:pt x="3150649" y="1921629"/>
                </a:cubicBezTo>
                <a:cubicBezTo>
                  <a:pt x="3150649" y="1921629"/>
                  <a:pt x="2771767" y="2282270"/>
                  <a:pt x="2602530" y="2820546"/>
                </a:cubicBezTo>
                <a:cubicBezTo>
                  <a:pt x="2583299" y="2881690"/>
                  <a:pt x="2566899" y="2939015"/>
                  <a:pt x="2552872" y="2993009"/>
                </a:cubicBezTo>
                <a:cubicBezTo>
                  <a:pt x="2552842" y="2993131"/>
                  <a:pt x="2552690" y="2993146"/>
                  <a:pt x="2552613" y="2993054"/>
                </a:cubicBezTo>
                <a:cubicBezTo>
                  <a:pt x="2459369" y="2865884"/>
                  <a:pt x="2362153" y="2741678"/>
                  <a:pt x="2261530" y="2620318"/>
                </a:cubicBezTo>
                <a:cubicBezTo>
                  <a:pt x="2261484" y="2620257"/>
                  <a:pt x="2261483" y="2620166"/>
                  <a:pt x="2261546" y="2620120"/>
                </a:cubicBezTo>
                <a:lnTo>
                  <a:pt x="2473275" y="2408391"/>
                </a:lnTo>
                <a:cubicBezTo>
                  <a:pt x="2487194" y="2394471"/>
                  <a:pt x="2489827" y="2371788"/>
                  <a:pt x="2477352" y="2356573"/>
                </a:cubicBezTo>
                <a:cubicBezTo>
                  <a:pt x="2463005" y="2339062"/>
                  <a:pt x="2437142" y="2338104"/>
                  <a:pt x="2421532" y="2353698"/>
                </a:cubicBezTo>
                <a:lnTo>
                  <a:pt x="2246544" y="2528686"/>
                </a:lnTo>
                <a:cubicBezTo>
                  <a:pt x="2246453" y="2528777"/>
                  <a:pt x="2246285" y="2528717"/>
                  <a:pt x="2246286" y="2528580"/>
                </a:cubicBezTo>
                <a:lnTo>
                  <a:pt x="2246285" y="1868594"/>
                </a:lnTo>
                <a:cubicBezTo>
                  <a:pt x="2246285" y="1848907"/>
                  <a:pt x="2232121" y="1830971"/>
                  <a:pt x="2212526" y="1829008"/>
                </a:cubicBezTo>
                <a:cubicBezTo>
                  <a:pt x="2189995" y="1826756"/>
                  <a:pt x="2171008" y="1844373"/>
                  <a:pt x="2171008" y="1866448"/>
                </a:cubicBezTo>
                <a:lnTo>
                  <a:pt x="2171008" y="2512635"/>
                </a:lnTo>
                <a:cubicBezTo>
                  <a:pt x="2171008" y="2512772"/>
                  <a:pt x="2170841" y="2512833"/>
                  <a:pt x="2170750" y="2512728"/>
                </a:cubicBezTo>
                <a:cubicBezTo>
                  <a:pt x="1799200" y="2080398"/>
                  <a:pt x="1381386" y="1687885"/>
                  <a:pt x="924823" y="1344344"/>
                </a:cubicBezTo>
                <a:cubicBezTo>
                  <a:pt x="902124" y="1209445"/>
                  <a:pt x="833496" y="1023867"/>
                  <a:pt x="704589" y="782305"/>
                </a:cubicBezTo>
                <a:cubicBezTo>
                  <a:pt x="438942" y="284481"/>
                  <a:pt x="27" y="0"/>
                  <a:pt x="27" y="0"/>
                </a:cubicBezTo>
                <a:cubicBezTo>
                  <a:pt x="27" y="0"/>
                  <a:pt x="-7504" y="485408"/>
                  <a:pt x="229723" y="966222"/>
                </a:cubicBezTo>
                <a:cubicBezTo>
                  <a:pt x="230073" y="966513"/>
                  <a:pt x="230439" y="966802"/>
                  <a:pt x="230804" y="967091"/>
                </a:cubicBezTo>
                <a:cubicBezTo>
                  <a:pt x="230804" y="967091"/>
                  <a:pt x="734210" y="1352453"/>
                  <a:pt x="931212" y="1480812"/>
                </a:cubicBezTo>
                <a:cubicBezTo>
                  <a:pt x="931290" y="1480111"/>
                  <a:pt x="931305" y="1479305"/>
                  <a:pt x="931396" y="1478606"/>
                </a:cubicBezTo>
                <a:cubicBezTo>
                  <a:pt x="988355" y="1522466"/>
                  <a:pt x="1044936" y="1566815"/>
                  <a:pt x="1100632" y="1612213"/>
                </a:cubicBezTo>
                <a:cubicBezTo>
                  <a:pt x="1100754" y="1612318"/>
                  <a:pt x="1100663" y="1612517"/>
                  <a:pt x="1100495" y="1612471"/>
                </a:cubicBezTo>
                <a:cubicBezTo>
                  <a:pt x="983125" y="1587045"/>
                  <a:pt x="869674" y="1573148"/>
                  <a:pt x="765517" y="1566605"/>
                </a:cubicBezTo>
                <a:lnTo>
                  <a:pt x="673457" y="1563618"/>
                </a:lnTo>
                <a:close/>
              </a:path>
            </a:pathLst>
          </a:custGeom>
          <a:solidFill>
            <a:schemeClr val="bg2"/>
          </a:solidFill>
          <a:ln w="1399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42" name="Elemento grafico 22" descr="Un piccolo ramo con boccioli di fiori">
            <a:extLst>
              <a:ext uri="{FF2B5EF4-FFF2-40B4-BE49-F238E27FC236}">
                <a16:creationId xmlns:a16="http://schemas.microsoft.com/office/drawing/2014/main" id="{D52A8FC0-55E2-498A-9EB7-6EB1B4C8C35E}"/>
              </a:ext>
            </a:extLst>
          </p:cNvPr>
          <p:cNvGrpSpPr/>
          <p:nvPr userDrawn="1"/>
        </p:nvGrpSpPr>
        <p:grpSpPr>
          <a:xfrm rot="13376204" flipH="1">
            <a:off x="6756797" y="398048"/>
            <a:ext cx="1171507" cy="1368747"/>
            <a:chOff x="6713175" y="-992017"/>
            <a:chExt cx="1078535" cy="1260122"/>
          </a:xfrm>
        </p:grpSpPr>
        <p:sp>
          <p:nvSpPr>
            <p:cNvPr id="43" name="Figura a mano libera: Forma 42">
              <a:extLst>
                <a:ext uri="{FF2B5EF4-FFF2-40B4-BE49-F238E27FC236}">
                  <a16:creationId xmlns:a16="http://schemas.microsoft.com/office/drawing/2014/main" id="{F87FCF6B-6984-4789-9640-FA67138D7A8D}"/>
                </a:ext>
              </a:extLst>
            </p:cNvPr>
            <p:cNvSpPr/>
            <p:nvPr/>
          </p:nvSpPr>
          <p:spPr>
            <a:xfrm>
              <a:off x="6872555" y="-992017"/>
              <a:ext cx="745643" cy="725822"/>
            </a:xfrm>
            <a:custGeom>
              <a:avLst/>
              <a:gdLst>
                <a:gd name="connsiteX0" fmla="*/ 569639 w 745643"/>
                <a:gd name="connsiteY0" fmla="*/ 840 h 725822"/>
                <a:gd name="connsiteX1" fmla="*/ 471357 w 745643"/>
                <a:gd name="connsiteY1" fmla="*/ 121547 h 725822"/>
                <a:gd name="connsiteX2" fmla="*/ 373607 w 745643"/>
                <a:gd name="connsiteY2" fmla="*/ 420 h 725822"/>
                <a:gd name="connsiteX3" fmla="*/ 275324 w 745643"/>
                <a:gd name="connsiteY3" fmla="*/ 121127 h 725822"/>
                <a:gd name="connsiteX4" fmla="*/ 177574 w 745643"/>
                <a:gd name="connsiteY4" fmla="*/ 0 h 725822"/>
                <a:gd name="connsiteX5" fmla="*/ 2 w 745643"/>
                <a:gd name="connsiteY5" fmla="*/ 362106 h 725822"/>
                <a:gd name="connsiteX6" fmla="*/ 176006 w 745643"/>
                <a:gd name="connsiteY6" fmla="*/ 724982 h 725822"/>
                <a:gd name="connsiteX7" fmla="*/ 372038 w 745643"/>
                <a:gd name="connsiteY7" fmla="*/ 725402 h 725822"/>
                <a:gd name="connsiteX8" fmla="*/ 568071 w 745643"/>
                <a:gd name="connsiteY8" fmla="*/ 725822 h 725822"/>
                <a:gd name="connsiteX9" fmla="*/ 745643 w 745643"/>
                <a:gd name="connsiteY9" fmla="*/ 363717 h 725822"/>
                <a:gd name="connsiteX10" fmla="*/ 569639 w 745643"/>
                <a:gd name="connsiteY10" fmla="*/ 840 h 72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5643" h="725822">
                  <a:moveTo>
                    <a:pt x="569639" y="840"/>
                  </a:moveTo>
                  <a:cubicBezTo>
                    <a:pt x="569639" y="840"/>
                    <a:pt x="518684" y="47453"/>
                    <a:pt x="471357" y="121547"/>
                  </a:cubicBezTo>
                  <a:cubicBezTo>
                    <a:pt x="424366" y="47257"/>
                    <a:pt x="373607" y="420"/>
                    <a:pt x="373607" y="420"/>
                  </a:cubicBezTo>
                  <a:cubicBezTo>
                    <a:pt x="373607" y="420"/>
                    <a:pt x="322652" y="47033"/>
                    <a:pt x="275324" y="121127"/>
                  </a:cubicBezTo>
                  <a:cubicBezTo>
                    <a:pt x="228333" y="46837"/>
                    <a:pt x="177574" y="0"/>
                    <a:pt x="177574" y="0"/>
                  </a:cubicBezTo>
                  <a:cubicBezTo>
                    <a:pt x="177574" y="0"/>
                    <a:pt x="436" y="161899"/>
                    <a:pt x="2" y="362106"/>
                  </a:cubicBezTo>
                  <a:cubicBezTo>
                    <a:pt x="-432" y="562312"/>
                    <a:pt x="78367" y="724758"/>
                    <a:pt x="176006" y="724982"/>
                  </a:cubicBezTo>
                  <a:cubicBezTo>
                    <a:pt x="212268" y="725066"/>
                    <a:pt x="335776" y="725332"/>
                    <a:pt x="372038" y="725402"/>
                  </a:cubicBezTo>
                  <a:cubicBezTo>
                    <a:pt x="408300" y="725472"/>
                    <a:pt x="531808" y="725752"/>
                    <a:pt x="568071" y="725822"/>
                  </a:cubicBezTo>
                  <a:cubicBezTo>
                    <a:pt x="665709" y="726032"/>
                    <a:pt x="745209" y="563923"/>
                    <a:pt x="745643" y="363717"/>
                  </a:cubicBezTo>
                  <a:cubicBezTo>
                    <a:pt x="746077" y="163510"/>
                    <a:pt x="569639" y="840"/>
                    <a:pt x="569639" y="840"/>
                  </a:cubicBezTo>
                  <a:close/>
                </a:path>
              </a:pathLst>
            </a:custGeom>
            <a:solidFill>
              <a:schemeClr val="accent1"/>
            </a:solidFill>
            <a:ln w="1399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4" name="Figura a mano libera: Forma 43">
              <a:extLst>
                <a:ext uri="{FF2B5EF4-FFF2-40B4-BE49-F238E27FC236}">
                  <a16:creationId xmlns:a16="http://schemas.microsoft.com/office/drawing/2014/main" id="{91F7E0EC-7F93-426E-BB69-3721D7AF8DB2}"/>
                </a:ext>
              </a:extLst>
            </p:cNvPr>
            <p:cNvSpPr/>
            <p:nvPr/>
          </p:nvSpPr>
          <p:spPr>
            <a:xfrm>
              <a:off x="7131702" y="-849055"/>
              <a:ext cx="660009" cy="1113140"/>
            </a:xfrm>
            <a:custGeom>
              <a:avLst/>
              <a:gdLst>
                <a:gd name="connsiteX0" fmla="*/ 174099 w 660009"/>
                <a:gd name="connsiteY0" fmla="*/ 1113140 h 1113140"/>
                <a:gd name="connsiteX1" fmla="*/ 0 w 660009"/>
                <a:gd name="connsiteY1" fmla="*/ 817130 h 1113140"/>
                <a:gd name="connsiteX2" fmla="*/ 120707 w 660009"/>
                <a:gd name="connsiteY2" fmla="*/ 337063 h 1113140"/>
                <a:gd name="connsiteX3" fmla="*/ 561850 w 660009"/>
                <a:gd name="connsiteY3" fmla="*/ 1 h 1113140"/>
                <a:gd name="connsiteX4" fmla="*/ 616965 w 660009"/>
                <a:gd name="connsiteY4" fmla="*/ 4245 h 1113140"/>
                <a:gd name="connsiteX5" fmla="*/ 660007 w 660009"/>
                <a:gd name="connsiteY5" fmla="*/ 319682 h 1113140"/>
                <a:gd name="connsiteX6" fmla="*/ 174099 w 660009"/>
                <a:gd name="connsiteY6" fmla="*/ 1113140 h 111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009" h="1113140">
                  <a:moveTo>
                    <a:pt x="174099" y="1113140"/>
                  </a:moveTo>
                  <a:cubicBezTo>
                    <a:pt x="49484" y="1090716"/>
                    <a:pt x="0" y="901168"/>
                    <a:pt x="0" y="817130"/>
                  </a:cubicBezTo>
                  <a:cubicBezTo>
                    <a:pt x="0" y="719086"/>
                    <a:pt x="49484" y="460431"/>
                    <a:pt x="120707" y="337063"/>
                  </a:cubicBezTo>
                  <a:cubicBezTo>
                    <a:pt x="218821" y="132851"/>
                    <a:pt x="379894" y="-391"/>
                    <a:pt x="561850" y="1"/>
                  </a:cubicBezTo>
                  <a:cubicBezTo>
                    <a:pt x="580451" y="43"/>
                    <a:pt x="598841" y="1471"/>
                    <a:pt x="616965" y="4245"/>
                  </a:cubicBezTo>
                  <a:cubicBezTo>
                    <a:pt x="644866" y="101057"/>
                    <a:pt x="660259" y="207659"/>
                    <a:pt x="660007" y="319682"/>
                  </a:cubicBezTo>
                  <a:cubicBezTo>
                    <a:pt x="659068" y="733191"/>
                    <a:pt x="446116" y="1072844"/>
                    <a:pt x="174099" y="1113140"/>
                  </a:cubicBezTo>
                  <a:close/>
                </a:path>
              </a:pathLst>
            </a:custGeom>
            <a:solidFill>
              <a:schemeClr val="tx2"/>
            </a:solidFill>
            <a:ln w="139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5" name="Figura a mano libera: Forma 44">
              <a:extLst>
                <a:ext uri="{FF2B5EF4-FFF2-40B4-BE49-F238E27FC236}">
                  <a16:creationId xmlns:a16="http://schemas.microsoft.com/office/drawing/2014/main" id="{86947B32-1662-4A36-BFF6-F882F3F7E907}"/>
                </a:ext>
              </a:extLst>
            </p:cNvPr>
            <p:cNvSpPr/>
            <p:nvPr/>
          </p:nvSpPr>
          <p:spPr>
            <a:xfrm>
              <a:off x="6713175" y="-850946"/>
              <a:ext cx="637070" cy="1119051"/>
            </a:xfrm>
            <a:custGeom>
              <a:avLst/>
              <a:gdLst>
                <a:gd name="connsiteX0" fmla="*/ 482381 w 637070"/>
                <a:gd name="connsiteY0" fmla="*/ 1114807 h 1119051"/>
                <a:gd name="connsiteX1" fmla="*/ 537482 w 637070"/>
                <a:gd name="connsiteY1" fmla="*/ 1119051 h 1119051"/>
                <a:gd name="connsiteX2" fmla="*/ 592625 w 637070"/>
                <a:gd name="connsiteY2" fmla="*/ 1115045 h 1119051"/>
                <a:gd name="connsiteX3" fmla="*/ 637067 w 637070"/>
                <a:gd name="connsiteY3" fmla="*/ 799805 h 1119051"/>
                <a:gd name="connsiteX4" fmla="*/ 539219 w 637070"/>
                <a:gd name="connsiteY4" fmla="*/ 338968 h 1119051"/>
                <a:gd name="connsiteX5" fmla="*/ 99574 w 637070"/>
                <a:gd name="connsiteY5" fmla="*/ 1 h 1119051"/>
                <a:gd name="connsiteX6" fmla="*/ 44445 w 637070"/>
                <a:gd name="connsiteY6" fmla="*/ 3993 h 1119051"/>
                <a:gd name="connsiteX7" fmla="*/ 3 w 637070"/>
                <a:gd name="connsiteY7" fmla="*/ 319233 h 1119051"/>
                <a:gd name="connsiteX8" fmla="*/ 482381 w 637070"/>
                <a:gd name="connsiteY8" fmla="*/ 1114807 h 111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070" h="1119051">
                  <a:moveTo>
                    <a:pt x="482381" y="1114807"/>
                  </a:moveTo>
                  <a:cubicBezTo>
                    <a:pt x="500491" y="1117566"/>
                    <a:pt x="518882" y="1119009"/>
                    <a:pt x="537482" y="1119051"/>
                  </a:cubicBezTo>
                  <a:cubicBezTo>
                    <a:pt x="556111" y="1119079"/>
                    <a:pt x="574487" y="1117734"/>
                    <a:pt x="592625" y="1115045"/>
                  </a:cubicBezTo>
                  <a:cubicBezTo>
                    <a:pt x="620946" y="1018359"/>
                    <a:pt x="636829" y="911813"/>
                    <a:pt x="637067" y="799805"/>
                  </a:cubicBezTo>
                  <a:cubicBezTo>
                    <a:pt x="637445" y="628185"/>
                    <a:pt x="601127" y="469283"/>
                    <a:pt x="539219" y="338968"/>
                  </a:cubicBezTo>
                  <a:cubicBezTo>
                    <a:pt x="442015" y="134336"/>
                    <a:pt x="281530" y="393"/>
                    <a:pt x="99574" y="1"/>
                  </a:cubicBezTo>
                  <a:cubicBezTo>
                    <a:pt x="80960" y="-41"/>
                    <a:pt x="62569" y="1317"/>
                    <a:pt x="44445" y="3993"/>
                  </a:cubicBezTo>
                  <a:cubicBezTo>
                    <a:pt x="16110" y="100692"/>
                    <a:pt x="241" y="207225"/>
                    <a:pt x="3" y="319233"/>
                  </a:cubicBezTo>
                  <a:cubicBezTo>
                    <a:pt x="-908" y="732756"/>
                    <a:pt x="210532" y="1073320"/>
                    <a:pt x="482381" y="1114807"/>
                  </a:cubicBezTo>
                  <a:close/>
                </a:path>
              </a:pathLst>
            </a:custGeom>
            <a:solidFill>
              <a:schemeClr val="bg2"/>
            </a:solidFill>
            <a:ln w="139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46" name="Figura a mano libera: Forma 45">
            <a:extLst>
              <a:ext uri="{FF2B5EF4-FFF2-40B4-BE49-F238E27FC236}">
                <a16:creationId xmlns:a16="http://schemas.microsoft.com/office/drawing/2014/main" id="{0BAD0301-C260-4A83-A017-7D0551C4F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376204" flipH="1">
            <a:off x="9705980" y="2354653"/>
            <a:ext cx="225010" cy="225010"/>
          </a:xfrm>
          <a:custGeom>
            <a:avLst/>
            <a:gdLst>
              <a:gd name="connsiteX0" fmla="*/ 207154 w 207153"/>
              <a:gd name="connsiteY0" fmla="*/ 103577 h 207153"/>
              <a:gd name="connsiteX1" fmla="*/ 103577 w 207153"/>
              <a:gd name="connsiteY1" fmla="*/ 207154 h 207153"/>
              <a:gd name="connsiteX2" fmla="*/ 0 w 207153"/>
              <a:gd name="connsiteY2" fmla="*/ 103577 h 207153"/>
              <a:gd name="connsiteX3" fmla="*/ 103577 w 207153"/>
              <a:gd name="connsiteY3" fmla="*/ 0 h 207153"/>
              <a:gd name="connsiteX4" fmla="*/ 207154 w 207153"/>
              <a:gd name="connsiteY4" fmla="*/ 103577 h 207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153" h="207153">
                <a:moveTo>
                  <a:pt x="207154" y="103577"/>
                </a:moveTo>
                <a:cubicBezTo>
                  <a:pt x="207154" y="160781"/>
                  <a:pt x="160781" y="207154"/>
                  <a:pt x="103577" y="207154"/>
                </a:cubicBezTo>
                <a:cubicBezTo>
                  <a:pt x="46373" y="207154"/>
                  <a:pt x="0" y="160781"/>
                  <a:pt x="0" y="103577"/>
                </a:cubicBezTo>
                <a:cubicBezTo>
                  <a:pt x="0" y="46373"/>
                  <a:pt x="46373" y="0"/>
                  <a:pt x="103577" y="0"/>
                </a:cubicBezTo>
                <a:cubicBezTo>
                  <a:pt x="160781" y="0"/>
                  <a:pt x="207154" y="46373"/>
                  <a:pt x="207154" y="103577"/>
                </a:cubicBezTo>
                <a:close/>
              </a:path>
            </a:pathLst>
          </a:custGeom>
          <a:solidFill>
            <a:schemeClr val="accent1"/>
          </a:solidFill>
          <a:ln w="1399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47" name="Elemento grafico 22" descr="Un piccolo ramo con boccioli di fiori">
            <a:extLst>
              <a:ext uri="{FF2B5EF4-FFF2-40B4-BE49-F238E27FC236}">
                <a16:creationId xmlns:a16="http://schemas.microsoft.com/office/drawing/2014/main" id="{FAFD1E20-4A92-44CD-B39F-A227C4BB7476}"/>
              </a:ext>
            </a:extLst>
          </p:cNvPr>
          <p:cNvGrpSpPr/>
          <p:nvPr userDrawn="1"/>
        </p:nvGrpSpPr>
        <p:grpSpPr>
          <a:xfrm rot="13376204" flipH="1">
            <a:off x="5788084" y="618554"/>
            <a:ext cx="410709" cy="608487"/>
            <a:chOff x="5998883" y="-1298643"/>
            <a:chExt cx="378115" cy="560197"/>
          </a:xfrm>
          <a:solidFill>
            <a:schemeClr val="accent1"/>
          </a:solidFill>
        </p:grpSpPr>
        <p:sp>
          <p:nvSpPr>
            <p:cNvPr id="48" name="Figura a mano libera: Forma 47">
              <a:extLst>
                <a:ext uri="{FF2B5EF4-FFF2-40B4-BE49-F238E27FC236}">
                  <a16:creationId xmlns:a16="http://schemas.microsoft.com/office/drawing/2014/main" id="{BF829703-9402-4D64-A231-86407382582F}"/>
                </a:ext>
              </a:extLst>
            </p:cNvPr>
            <p:cNvSpPr/>
            <p:nvPr/>
          </p:nvSpPr>
          <p:spPr>
            <a:xfrm>
              <a:off x="6169845" y="-1298643"/>
              <a:ext cx="207153" cy="207153"/>
            </a:xfrm>
            <a:custGeom>
              <a:avLst/>
              <a:gdLst>
                <a:gd name="connsiteX0" fmla="*/ 207154 w 207153"/>
                <a:gd name="connsiteY0" fmla="*/ 103577 h 207153"/>
                <a:gd name="connsiteX1" fmla="*/ 103577 w 207153"/>
                <a:gd name="connsiteY1" fmla="*/ 207154 h 207153"/>
                <a:gd name="connsiteX2" fmla="*/ 0 w 207153"/>
                <a:gd name="connsiteY2" fmla="*/ 103577 h 207153"/>
                <a:gd name="connsiteX3" fmla="*/ 103577 w 207153"/>
                <a:gd name="connsiteY3" fmla="*/ 0 h 207153"/>
                <a:gd name="connsiteX4" fmla="*/ 207154 w 207153"/>
                <a:gd name="connsiteY4" fmla="*/ 103577 h 20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153" h="207153">
                  <a:moveTo>
                    <a:pt x="207154" y="103577"/>
                  </a:moveTo>
                  <a:cubicBezTo>
                    <a:pt x="207154" y="160781"/>
                    <a:pt x="160781" y="207154"/>
                    <a:pt x="103577" y="207154"/>
                  </a:cubicBezTo>
                  <a:cubicBezTo>
                    <a:pt x="46373" y="207154"/>
                    <a:pt x="0" y="160781"/>
                    <a:pt x="0" y="103577"/>
                  </a:cubicBezTo>
                  <a:cubicBezTo>
                    <a:pt x="0" y="46373"/>
                    <a:pt x="46373" y="0"/>
                    <a:pt x="103577" y="0"/>
                  </a:cubicBezTo>
                  <a:cubicBezTo>
                    <a:pt x="160781" y="0"/>
                    <a:pt x="207154" y="46373"/>
                    <a:pt x="207154" y="103577"/>
                  </a:cubicBezTo>
                  <a:close/>
                </a:path>
              </a:pathLst>
            </a:custGeom>
            <a:grpFill/>
            <a:ln w="139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49" name="Figura a mano libera: Forma 48">
              <a:extLst>
                <a:ext uri="{FF2B5EF4-FFF2-40B4-BE49-F238E27FC236}">
                  <a16:creationId xmlns:a16="http://schemas.microsoft.com/office/drawing/2014/main" id="{4E8042BC-4BBE-4C09-BAC4-6542EADE411C}"/>
                </a:ext>
              </a:extLst>
            </p:cNvPr>
            <p:cNvSpPr/>
            <p:nvPr/>
          </p:nvSpPr>
          <p:spPr>
            <a:xfrm>
              <a:off x="5998883" y="-945600"/>
              <a:ext cx="207153" cy="207153"/>
            </a:xfrm>
            <a:custGeom>
              <a:avLst/>
              <a:gdLst>
                <a:gd name="connsiteX0" fmla="*/ 207154 w 207153"/>
                <a:gd name="connsiteY0" fmla="*/ 103577 h 207153"/>
                <a:gd name="connsiteX1" fmla="*/ 103577 w 207153"/>
                <a:gd name="connsiteY1" fmla="*/ 207154 h 207153"/>
                <a:gd name="connsiteX2" fmla="*/ 0 w 207153"/>
                <a:gd name="connsiteY2" fmla="*/ 103577 h 207153"/>
                <a:gd name="connsiteX3" fmla="*/ 103577 w 207153"/>
                <a:gd name="connsiteY3" fmla="*/ 0 h 207153"/>
                <a:gd name="connsiteX4" fmla="*/ 207154 w 207153"/>
                <a:gd name="connsiteY4" fmla="*/ 103577 h 20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153" h="207153">
                  <a:moveTo>
                    <a:pt x="207154" y="103577"/>
                  </a:moveTo>
                  <a:cubicBezTo>
                    <a:pt x="207154" y="160781"/>
                    <a:pt x="160781" y="207154"/>
                    <a:pt x="103577" y="207154"/>
                  </a:cubicBezTo>
                  <a:cubicBezTo>
                    <a:pt x="46373" y="207154"/>
                    <a:pt x="0" y="160781"/>
                    <a:pt x="0" y="103577"/>
                  </a:cubicBezTo>
                  <a:cubicBezTo>
                    <a:pt x="0" y="46373"/>
                    <a:pt x="46373" y="0"/>
                    <a:pt x="103577" y="0"/>
                  </a:cubicBezTo>
                  <a:cubicBezTo>
                    <a:pt x="160781" y="0"/>
                    <a:pt x="207154" y="46373"/>
                    <a:pt x="207154" y="103577"/>
                  </a:cubicBezTo>
                  <a:close/>
                </a:path>
              </a:pathLst>
            </a:custGeom>
            <a:grpFill/>
            <a:ln w="139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50" name="Figura a mano libera: Forma 49">
            <a:extLst>
              <a:ext uri="{FF2B5EF4-FFF2-40B4-BE49-F238E27FC236}">
                <a16:creationId xmlns:a16="http://schemas.microsoft.com/office/drawing/2014/main" id="{6B87D48B-1E27-4D48-917B-1F588F2A0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5874621" flipH="1">
            <a:off x="8038037" y="397026"/>
            <a:ext cx="329949" cy="329949"/>
          </a:xfrm>
          <a:custGeom>
            <a:avLst/>
            <a:gdLst>
              <a:gd name="connsiteX0" fmla="*/ 303765 w 303764"/>
              <a:gd name="connsiteY0" fmla="*/ 151882 h 303764"/>
              <a:gd name="connsiteX1" fmla="*/ 151882 w 303764"/>
              <a:gd name="connsiteY1" fmla="*/ 303765 h 303764"/>
              <a:gd name="connsiteX2" fmla="*/ 0 w 303764"/>
              <a:gd name="connsiteY2" fmla="*/ 151882 h 303764"/>
              <a:gd name="connsiteX3" fmla="*/ 151882 w 303764"/>
              <a:gd name="connsiteY3" fmla="*/ 0 h 303764"/>
              <a:gd name="connsiteX4" fmla="*/ 303765 w 303764"/>
              <a:gd name="connsiteY4" fmla="*/ 151882 h 303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764" h="303764">
                <a:moveTo>
                  <a:pt x="303765" y="151882"/>
                </a:moveTo>
                <a:cubicBezTo>
                  <a:pt x="303765" y="235764"/>
                  <a:pt x="235765" y="303765"/>
                  <a:pt x="151882" y="303765"/>
                </a:cubicBezTo>
                <a:cubicBezTo>
                  <a:pt x="68000" y="303765"/>
                  <a:pt x="0" y="235765"/>
                  <a:pt x="0" y="151882"/>
                </a:cubicBezTo>
                <a:cubicBezTo>
                  <a:pt x="0" y="68000"/>
                  <a:pt x="68000" y="0"/>
                  <a:pt x="151882" y="0"/>
                </a:cubicBezTo>
                <a:cubicBezTo>
                  <a:pt x="235765" y="0"/>
                  <a:pt x="303765" y="68000"/>
                  <a:pt x="303765" y="151882"/>
                </a:cubicBezTo>
                <a:close/>
              </a:path>
            </a:pathLst>
          </a:custGeom>
          <a:solidFill>
            <a:schemeClr val="accent1"/>
          </a:solidFill>
          <a:ln w="1399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51" name="Figura a mano libera: Forma 50">
            <a:extLst>
              <a:ext uri="{FF2B5EF4-FFF2-40B4-BE49-F238E27FC236}">
                <a16:creationId xmlns:a16="http://schemas.microsoft.com/office/drawing/2014/main" id="{80199AEA-04F0-43A0-9415-440EEF4AA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58221" y="-14699"/>
            <a:ext cx="1000178" cy="2829716"/>
          </a:xfrm>
          <a:custGeom>
            <a:avLst/>
            <a:gdLst>
              <a:gd name="connsiteX0" fmla="*/ 811086 w 1000178"/>
              <a:gd name="connsiteY0" fmla="*/ 0 h 2829716"/>
              <a:gd name="connsiteX1" fmla="*/ 847170 w 1000178"/>
              <a:gd name="connsiteY1" fmla="*/ 56655 h 2829716"/>
              <a:gd name="connsiteX2" fmla="*/ 991884 w 1000178"/>
              <a:gd name="connsiteY2" fmla="*/ 354669 h 2829716"/>
              <a:gd name="connsiteX3" fmla="*/ 1000178 w 1000178"/>
              <a:gd name="connsiteY3" fmla="*/ 376223 h 2829716"/>
              <a:gd name="connsiteX4" fmla="*/ 1000178 w 1000178"/>
              <a:gd name="connsiteY4" fmla="*/ 1371957 h 2829716"/>
              <a:gd name="connsiteX5" fmla="*/ 955871 w 1000178"/>
              <a:gd name="connsiteY5" fmla="*/ 1321307 h 2829716"/>
              <a:gd name="connsiteX6" fmla="*/ 606230 w 1000178"/>
              <a:gd name="connsiteY6" fmla="*/ 759163 h 2829716"/>
              <a:gd name="connsiteX7" fmla="*/ 605933 w 1000178"/>
              <a:gd name="connsiteY7" fmla="*/ 759220 h 2829716"/>
              <a:gd name="connsiteX8" fmla="*/ 858666 w 1000178"/>
              <a:gd name="connsiteY8" fmla="*/ 1834995 h 2829716"/>
              <a:gd name="connsiteX9" fmla="*/ 744251 w 1000178"/>
              <a:gd name="connsiteY9" fmla="*/ 2085007 h 2829716"/>
              <a:gd name="connsiteX10" fmla="*/ 0 w 1000178"/>
              <a:gd name="connsiteY10" fmla="*/ 2829716 h 2829716"/>
              <a:gd name="connsiteX11" fmla="*/ 310062 w 1000178"/>
              <a:gd name="connsiteY11" fmla="*/ 1824036 h 2829716"/>
              <a:gd name="connsiteX12" fmla="*/ 597188 w 1000178"/>
              <a:gd name="connsiteY12" fmla="*/ 1426255 h 2829716"/>
              <a:gd name="connsiteX13" fmla="*/ 600327 w 1000178"/>
              <a:gd name="connsiteY13" fmla="*/ 4036 h 2829716"/>
              <a:gd name="connsiteX14" fmla="*/ 601624 w 1000178"/>
              <a:gd name="connsiteY14" fmla="*/ 1 h 2829716"/>
              <a:gd name="connsiteX15" fmla="*/ 811086 w 1000178"/>
              <a:gd name="connsiteY15" fmla="*/ 0 h 282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00178" h="2829716">
                <a:moveTo>
                  <a:pt x="811086" y="0"/>
                </a:moveTo>
                <a:lnTo>
                  <a:pt x="847170" y="56655"/>
                </a:lnTo>
                <a:cubicBezTo>
                  <a:pt x="894175" y="135129"/>
                  <a:pt x="942693" y="233802"/>
                  <a:pt x="991884" y="354669"/>
                </a:cubicBezTo>
                <a:lnTo>
                  <a:pt x="1000178" y="376223"/>
                </a:lnTo>
                <a:lnTo>
                  <a:pt x="1000178" y="1371957"/>
                </a:lnTo>
                <a:lnTo>
                  <a:pt x="955871" y="1321307"/>
                </a:lnTo>
                <a:cubicBezTo>
                  <a:pt x="844457" y="1187576"/>
                  <a:pt x="707681" y="994908"/>
                  <a:pt x="606230" y="759163"/>
                </a:cubicBezTo>
                <a:cubicBezTo>
                  <a:pt x="606157" y="759009"/>
                  <a:pt x="605934" y="759045"/>
                  <a:pt x="605933" y="759220"/>
                </a:cubicBezTo>
                <a:cubicBezTo>
                  <a:pt x="611504" y="1129292"/>
                  <a:pt x="696107" y="1497862"/>
                  <a:pt x="858666" y="1834995"/>
                </a:cubicBezTo>
                <a:cubicBezTo>
                  <a:pt x="858666" y="1834995"/>
                  <a:pt x="790871" y="2007632"/>
                  <a:pt x="744251" y="2085007"/>
                </a:cubicBezTo>
                <a:cubicBezTo>
                  <a:pt x="453122" y="2568365"/>
                  <a:pt x="0" y="2829716"/>
                  <a:pt x="0" y="2829716"/>
                </a:cubicBezTo>
                <a:cubicBezTo>
                  <a:pt x="0" y="2829716"/>
                  <a:pt x="18923" y="2307406"/>
                  <a:pt x="310062" y="1824036"/>
                </a:cubicBezTo>
                <a:cubicBezTo>
                  <a:pt x="415717" y="1648587"/>
                  <a:pt x="511813" y="1518101"/>
                  <a:pt x="597188" y="1426255"/>
                </a:cubicBezTo>
                <a:cubicBezTo>
                  <a:pt x="471030" y="962705"/>
                  <a:pt x="471014" y="468647"/>
                  <a:pt x="600327" y="4036"/>
                </a:cubicBezTo>
                <a:lnTo>
                  <a:pt x="601624" y="1"/>
                </a:lnTo>
                <a:lnTo>
                  <a:pt x="811086" y="0"/>
                </a:lnTo>
                <a:close/>
              </a:path>
            </a:pathLst>
          </a:custGeom>
          <a:solidFill>
            <a:schemeClr val="bg2"/>
          </a:solidFill>
          <a:ln w="1547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it-IT" noProof="0">
              <a:solidFill>
                <a:schemeClr val="tx1"/>
              </a:solidFill>
            </a:endParaRPr>
          </a:p>
        </p:txBody>
      </p: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936E13D7-57C7-4C19-A5D8-30C0309F8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49942" y="6546308"/>
            <a:ext cx="6758516" cy="0"/>
            <a:chOff x="1498600" y="6578600"/>
            <a:chExt cx="6758516" cy="0"/>
          </a:xfrm>
        </p:grpSpPr>
        <p:cxnSp>
          <p:nvCxnSpPr>
            <p:cNvPr id="28" name="Connettore diritto 27">
              <a:extLst>
                <a:ext uri="{FF2B5EF4-FFF2-40B4-BE49-F238E27FC236}">
                  <a16:creationId xmlns:a16="http://schemas.microsoft.com/office/drawing/2014/main" id="{5D271057-98E1-49FD-A167-0F7785F750BA}"/>
                </a:ext>
              </a:extLst>
            </p:cNvPr>
            <p:cNvCxnSpPr>
              <a:cxnSpLocks/>
            </p:cNvCxnSpPr>
            <p:nvPr/>
          </p:nvCxnSpPr>
          <p:spPr>
            <a:xfrm>
              <a:off x="1498600" y="6578600"/>
              <a:ext cx="276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diritto 51">
              <a:extLst>
                <a:ext uri="{FF2B5EF4-FFF2-40B4-BE49-F238E27FC236}">
                  <a16:creationId xmlns:a16="http://schemas.microsoft.com/office/drawing/2014/main" id="{22507ABD-4FF2-4061-9D32-FE607039C450}"/>
                </a:ext>
              </a:extLst>
            </p:cNvPr>
            <p:cNvCxnSpPr>
              <a:cxnSpLocks/>
            </p:cNvCxnSpPr>
            <p:nvPr/>
          </p:nvCxnSpPr>
          <p:spPr>
            <a:xfrm>
              <a:off x="5488516" y="6578600"/>
              <a:ext cx="27686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8826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C570885D-25D9-40A1-A5C2-856BEE953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9938" y="318066"/>
            <a:ext cx="9478523" cy="7136269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44212CA-0FA7-46CD-85A1-0A3A0FBF8E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0569" y="2607267"/>
            <a:ext cx="4651362" cy="1816897"/>
          </a:xfrm>
        </p:spPr>
        <p:txBody>
          <a:bodyPr rtlCol="0">
            <a:noAutofit/>
          </a:bodyPr>
          <a:lstStyle>
            <a:lvl1pPr>
              <a:defRPr lang="en-US" sz="6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None/>
            </a:pPr>
            <a:r>
              <a:rPr lang="it-IT" noProof="0"/>
              <a:t>Fai clic per modificare il titolo master</a:t>
            </a:r>
          </a:p>
        </p:txBody>
      </p:sp>
      <p:sp>
        <p:nvSpPr>
          <p:cNvPr id="25" name="Segnaposto immagine 3">
            <a:extLst>
              <a:ext uri="{FF2B5EF4-FFF2-40B4-BE49-F238E27FC236}">
                <a16:creationId xmlns:a16="http://schemas.microsoft.com/office/drawing/2014/main" id="{0DB48DE2-822A-424F-9FB2-8899D2A1A13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50569" y="1224221"/>
            <a:ext cx="3338402" cy="100965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it-IT" noProof="0"/>
              <a:t>Fai clic per aggiungere il logo</a:t>
            </a:r>
          </a:p>
        </p:txBody>
      </p:sp>
      <p:sp>
        <p:nvSpPr>
          <p:cNvPr id="42" name="Segnaposto testo 4">
            <a:extLst>
              <a:ext uri="{FF2B5EF4-FFF2-40B4-BE49-F238E27FC236}">
                <a16:creationId xmlns:a16="http://schemas.microsoft.com/office/drawing/2014/main" id="{A4A26203-364E-4DBE-8727-88AFD29C54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0569" y="4485510"/>
            <a:ext cx="4559300" cy="736600"/>
          </a:xfrm>
        </p:spPr>
        <p:txBody>
          <a:bodyPr rtlCol="0">
            <a:normAutofit/>
          </a:bodyPr>
          <a:lstStyle>
            <a:lvl1pPr marL="0" indent="0" algn="l" defTabSz="1036290" rtl="0" eaLnBrk="1" fontAlgn="base" latinLnBrk="0" hangingPunct="1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800" b="0" i="0" kern="12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grpSp>
        <p:nvGrpSpPr>
          <p:cNvPr id="8" name="Elemento grafico 4" descr="Un piccolo ramo con boccioli di fiori">
            <a:extLst>
              <a:ext uri="{FF2B5EF4-FFF2-40B4-BE49-F238E27FC236}">
                <a16:creationId xmlns:a16="http://schemas.microsoft.com/office/drawing/2014/main" id="{780CAF8C-DE6F-4F4D-9330-72F3C018DD8C}"/>
              </a:ext>
            </a:extLst>
          </p:cNvPr>
          <p:cNvGrpSpPr/>
          <p:nvPr userDrawn="1"/>
        </p:nvGrpSpPr>
        <p:grpSpPr>
          <a:xfrm rot="16956616" flipH="1">
            <a:off x="6558805" y="2424304"/>
            <a:ext cx="1450177" cy="1694335"/>
            <a:chOff x="7182801" y="2541484"/>
            <a:chExt cx="1353865" cy="1581807"/>
          </a:xfrm>
        </p:grpSpPr>
        <p:sp>
          <p:nvSpPr>
            <p:cNvPr id="9" name="Figura a mano libera: Forma 8">
              <a:extLst>
                <a:ext uri="{FF2B5EF4-FFF2-40B4-BE49-F238E27FC236}">
                  <a16:creationId xmlns:a16="http://schemas.microsoft.com/office/drawing/2014/main" id="{1DCCDDA6-B31C-4B52-8CB7-A8B92117682E}"/>
                </a:ext>
              </a:extLst>
            </p:cNvPr>
            <p:cNvSpPr/>
            <p:nvPr/>
          </p:nvSpPr>
          <p:spPr>
            <a:xfrm>
              <a:off x="7382866" y="2541484"/>
              <a:ext cx="935992" cy="911110"/>
            </a:xfrm>
            <a:custGeom>
              <a:avLst/>
              <a:gdLst>
                <a:gd name="connsiteX0" fmla="*/ 715057 w 935992"/>
                <a:gd name="connsiteY0" fmla="*/ 1055 h 911110"/>
                <a:gd name="connsiteX1" fmla="*/ 591685 w 935992"/>
                <a:gd name="connsiteY1" fmla="*/ 152575 h 911110"/>
                <a:gd name="connsiteX2" fmla="*/ 468982 w 935992"/>
                <a:gd name="connsiteY2" fmla="*/ 527 h 911110"/>
                <a:gd name="connsiteX3" fmla="*/ 345609 w 935992"/>
                <a:gd name="connsiteY3" fmla="*/ 152048 h 911110"/>
                <a:gd name="connsiteX4" fmla="*/ 222905 w 935992"/>
                <a:gd name="connsiteY4" fmla="*/ 0 h 911110"/>
                <a:gd name="connsiteX5" fmla="*/ 2 w 935992"/>
                <a:gd name="connsiteY5" fmla="*/ 454544 h 911110"/>
                <a:gd name="connsiteX6" fmla="*/ 220936 w 935992"/>
                <a:gd name="connsiteY6" fmla="*/ 910056 h 911110"/>
                <a:gd name="connsiteX7" fmla="*/ 467012 w 935992"/>
                <a:gd name="connsiteY7" fmla="*/ 910583 h 911110"/>
                <a:gd name="connsiteX8" fmla="*/ 713088 w 935992"/>
                <a:gd name="connsiteY8" fmla="*/ 911111 h 911110"/>
                <a:gd name="connsiteX9" fmla="*/ 935991 w 935992"/>
                <a:gd name="connsiteY9" fmla="*/ 456566 h 911110"/>
                <a:gd name="connsiteX10" fmla="*/ 715057 w 935992"/>
                <a:gd name="connsiteY10" fmla="*/ 1055 h 91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5992" h="911110">
                  <a:moveTo>
                    <a:pt x="715057" y="1055"/>
                  </a:moveTo>
                  <a:cubicBezTo>
                    <a:pt x="715057" y="1055"/>
                    <a:pt x="651094" y="59567"/>
                    <a:pt x="591685" y="152575"/>
                  </a:cubicBezTo>
                  <a:cubicBezTo>
                    <a:pt x="532698" y="59321"/>
                    <a:pt x="468982" y="527"/>
                    <a:pt x="468982" y="527"/>
                  </a:cubicBezTo>
                  <a:cubicBezTo>
                    <a:pt x="468982" y="527"/>
                    <a:pt x="405019" y="59040"/>
                    <a:pt x="345609" y="152048"/>
                  </a:cubicBezTo>
                  <a:cubicBezTo>
                    <a:pt x="286622" y="58794"/>
                    <a:pt x="222905" y="0"/>
                    <a:pt x="222905" y="0"/>
                  </a:cubicBezTo>
                  <a:cubicBezTo>
                    <a:pt x="222905" y="0"/>
                    <a:pt x="547" y="203229"/>
                    <a:pt x="2" y="454544"/>
                  </a:cubicBezTo>
                  <a:cubicBezTo>
                    <a:pt x="-543" y="705860"/>
                    <a:pt x="98373" y="909774"/>
                    <a:pt x="220936" y="910056"/>
                  </a:cubicBezTo>
                  <a:cubicBezTo>
                    <a:pt x="266456" y="910161"/>
                    <a:pt x="421493" y="910495"/>
                    <a:pt x="467012" y="910583"/>
                  </a:cubicBezTo>
                  <a:cubicBezTo>
                    <a:pt x="512532" y="910671"/>
                    <a:pt x="667569" y="911023"/>
                    <a:pt x="713088" y="911111"/>
                  </a:cubicBezTo>
                  <a:cubicBezTo>
                    <a:pt x="835652" y="911374"/>
                    <a:pt x="935446" y="707882"/>
                    <a:pt x="935991" y="456566"/>
                  </a:cubicBezTo>
                  <a:cubicBezTo>
                    <a:pt x="936536" y="205251"/>
                    <a:pt x="715057" y="1055"/>
                    <a:pt x="715057" y="1055"/>
                  </a:cubicBezTo>
                  <a:close/>
                </a:path>
              </a:pathLst>
            </a:custGeom>
            <a:solidFill>
              <a:schemeClr val="accent3"/>
            </a:solidFill>
            <a:ln w="175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id="{32EC8292-7287-4E2C-A150-92B4DE31923D}"/>
                </a:ext>
              </a:extLst>
            </p:cNvPr>
            <p:cNvSpPr/>
            <p:nvPr/>
          </p:nvSpPr>
          <p:spPr>
            <a:xfrm>
              <a:off x="7708168" y="2720941"/>
              <a:ext cx="828497" cy="1397303"/>
            </a:xfrm>
            <a:custGeom>
              <a:avLst/>
              <a:gdLst>
                <a:gd name="connsiteX0" fmla="*/ 218543 w 828497"/>
                <a:gd name="connsiteY0" fmla="*/ 1397304 h 1397303"/>
                <a:gd name="connsiteX1" fmla="*/ 0 w 828497"/>
                <a:gd name="connsiteY1" fmla="*/ 1025728 h 1397303"/>
                <a:gd name="connsiteX2" fmla="*/ 151521 w 828497"/>
                <a:gd name="connsiteY2" fmla="*/ 423109 h 1397303"/>
                <a:gd name="connsiteX3" fmla="*/ 705280 w 828497"/>
                <a:gd name="connsiteY3" fmla="*/ 1 h 1397303"/>
                <a:gd name="connsiteX4" fmla="*/ 774465 w 828497"/>
                <a:gd name="connsiteY4" fmla="*/ 5328 h 1397303"/>
                <a:gd name="connsiteX5" fmla="*/ 828494 w 828497"/>
                <a:gd name="connsiteY5" fmla="*/ 401290 h 1397303"/>
                <a:gd name="connsiteX6" fmla="*/ 218543 w 828497"/>
                <a:gd name="connsiteY6" fmla="*/ 1397304 h 1397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8497" h="1397303">
                  <a:moveTo>
                    <a:pt x="218543" y="1397304"/>
                  </a:moveTo>
                  <a:cubicBezTo>
                    <a:pt x="62117" y="1369155"/>
                    <a:pt x="0" y="1131219"/>
                    <a:pt x="0" y="1025728"/>
                  </a:cubicBezTo>
                  <a:cubicBezTo>
                    <a:pt x="0" y="902655"/>
                    <a:pt x="62117" y="577970"/>
                    <a:pt x="151521" y="423109"/>
                  </a:cubicBezTo>
                  <a:cubicBezTo>
                    <a:pt x="274682" y="166765"/>
                    <a:pt x="476873" y="-491"/>
                    <a:pt x="705280" y="1"/>
                  </a:cubicBezTo>
                  <a:cubicBezTo>
                    <a:pt x="728628" y="54"/>
                    <a:pt x="751713" y="1847"/>
                    <a:pt x="774465" y="5328"/>
                  </a:cubicBezTo>
                  <a:cubicBezTo>
                    <a:pt x="809487" y="126854"/>
                    <a:pt x="828810" y="260670"/>
                    <a:pt x="828494" y="401290"/>
                  </a:cubicBezTo>
                  <a:cubicBezTo>
                    <a:pt x="827316" y="920360"/>
                    <a:pt x="560001" y="1346721"/>
                    <a:pt x="218543" y="1397304"/>
                  </a:cubicBezTo>
                  <a:close/>
                </a:path>
              </a:pathLst>
            </a:custGeom>
            <a:solidFill>
              <a:schemeClr val="tx2"/>
            </a:solidFill>
            <a:ln w="175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id="{0B825D6D-F50D-4A32-8D4E-8FB8023DCA6F}"/>
                </a:ext>
              </a:extLst>
            </p:cNvPr>
            <p:cNvSpPr/>
            <p:nvPr/>
          </p:nvSpPr>
          <p:spPr>
            <a:xfrm>
              <a:off x="7182801" y="2718568"/>
              <a:ext cx="799701" cy="1404723"/>
            </a:xfrm>
            <a:custGeom>
              <a:avLst/>
              <a:gdLst>
                <a:gd name="connsiteX0" fmla="*/ 605524 w 799701"/>
                <a:gd name="connsiteY0" fmla="*/ 1399396 h 1404723"/>
                <a:gd name="connsiteX1" fmla="*/ 674691 w 799701"/>
                <a:gd name="connsiteY1" fmla="*/ 1404723 h 1404723"/>
                <a:gd name="connsiteX2" fmla="*/ 743911 w 799701"/>
                <a:gd name="connsiteY2" fmla="*/ 1399695 h 1404723"/>
                <a:gd name="connsiteX3" fmla="*/ 799698 w 799701"/>
                <a:gd name="connsiteY3" fmla="*/ 1003979 h 1404723"/>
                <a:gd name="connsiteX4" fmla="*/ 676871 w 799701"/>
                <a:gd name="connsiteY4" fmla="*/ 425500 h 1404723"/>
                <a:gd name="connsiteX5" fmla="*/ 124993 w 799701"/>
                <a:gd name="connsiteY5" fmla="*/ 1 h 1404723"/>
                <a:gd name="connsiteX6" fmla="*/ 55791 w 799701"/>
                <a:gd name="connsiteY6" fmla="*/ 5012 h 1404723"/>
                <a:gd name="connsiteX7" fmla="*/ 4 w 799701"/>
                <a:gd name="connsiteY7" fmla="*/ 400727 h 1404723"/>
                <a:gd name="connsiteX8" fmla="*/ 605524 w 799701"/>
                <a:gd name="connsiteY8" fmla="*/ 1399396 h 140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9701" h="1404723">
                  <a:moveTo>
                    <a:pt x="605524" y="1399396"/>
                  </a:moveTo>
                  <a:cubicBezTo>
                    <a:pt x="628257" y="1402859"/>
                    <a:pt x="651342" y="1404670"/>
                    <a:pt x="674691" y="1404723"/>
                  </a:cubicBezTo>
                  <a:cubicBezTo>
                    <a:pt x="698075" y="1404758"/>
                    <a:pt x="721142" y="1403070"/>
                    <a:pt x="743911" y="1399695"/>
                  </a:cubicBezTo>
                  <a:cubicBezTo>
                    <a:pt x="779461" y="1278327"/>
                    <a:pt x="799399" y="1144582"/>
                    <a:pt x="799698" y="1003979"/>
                  </a:cubicBezTo>
                  <a:cubicBezTo>
                    <a:pt x="800173" y="788548"/>
                    <a:pt x="754583" y="589082"/>
                    <a:pt x="676871" y="425500"/>
                  </a:cubicBezTo>
                  <a:cubicBezTo>
                    <a:pt x="554853" y="168629"/>
                    <a:pt x="353400" y="493"/>
                    <a:pt x="124993" y="1"/>
                  </a:cubicBezTo>
                  <a:cubicBezTo>
                    <a:pt x="101627" y="-52"/>
                    <a:pt x="78542" y="1654"/>
                    <a:pt x="55791" y="5012"/>
                  </a:cubicBezTo>
                  <a:cubicBezTo>
                    <a:pt x="20223" y="126397"/>
                    <a:pt x="303" y="260125"/>
                    <a:pt x="4" y="400727"/>
                  </a:cubicBezTo>
                  <a:cubicBezTo>
                    <a:pt x="-1139" y="919815"/>
                    <a:pt x="264277" y="1347318"/>
                    <a:pt x="605524" y="1399396"/>
                  </a:cubicBezTo>
                  <a:close/>
                </a:path>
              </a:pathLst>
            </a:custGeom>
            <a:solidFill>
              <a:schemeClr val="bg2"/>
            </a:solidFill>
            <a:ln w="175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grpSp>
        <p:nvGrpSpPr>
          <p:cNvPr id="12" name="Elemento grafico 4" descr="Un piccolo ramo con boccioli di fiori">
            <a:extLst>
              <a:ext uri="{FF2B5EF4-FFF2-40B4-BE49-F238E27FC236}">
                <a16:creationId xmlns:a16="http://schemas.microsoft.com/office/drawing/2014/main" id="{8876E704-4859-4E44-AD24-C6BE1EAB31B2}"/>
              </a:ext>
            </a:extLst>
          </p:cNvPr>
          <p:cNvGrpSpPr/>
          <p:nvPr userDrawn="1"/>
        </p:nvGrpSpPr>
        <p:grpSpPr>
          <a:xfrm rot="16956616" flipH="1">
            <a:off x="7730708" y="6537060"/>
            <a:ext cx="690197" cy="929295"/>
            <a:chOff x="10889329" y="4098588"/>
            <a:chExt cx="644358" cy="867577"/>
          </a:xfrm>
          <a:solidFill>
            <a:schemeClr val="accent3"/>
          </a:solidFill>
        </p:grpSpPr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B51331FC-0F80-4556-9E70-99DD2FA48108}"/>
                </a:ext>
              </a:extLst>
            </p:cNvPr>
            <p:cNvSpPr/>
            <p:nvPr/>
          </p:nvSpPr>
          <p:spPr>
            <a:xfrm>
              <a:off x="10889329" y="4706130"/>
              <a:ext cx="260036" cy="260036"/>
            </a:xfrm>
            <a:custGeom>
              <a:avLst/>
              <a:gdLst>
                <a:gd name="connsiteX0" fmla="*/ 260036 w 260036"/>
                <a:gd name="connsiteY0" fmla="*/ 130018 h 260036"/>
                <a:gd name="connsiteX1" fmla="*/ 130018 w 260036"/>
                <a:gd name="connsiteY1" fmla="*/ 260036 h 260036"/>
                <a:gd name="connsiteX2" fmla="*/ 1 w 260036"/>
                <a:gd name="connsiteY2" fmla="*/ 130018 h 260036"/>
                <a:gd name="connsiteX3" fmla="*/ 130018 w 260036"/>
                <a:gd name="connsiteY3" fmla="*/ 0 h 260036"/>
                <a:gd name="connsiteX4" fmla="*/ 260036 w 260036"/>
                <a:gd name="connsiteY4" fmla="*/ 130018 h 26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036" h="260036">
                  <a:moveTo>
                    <a:pt x="260036" y="130018"/>
                  </a:moveTo>
                  <a:cubicBezTo>
                    <a:pt x="260036" y="201825"/>
                    <a:pt x="201825" y="260036"/>
                    <a:pt x="130018" y="260036"/>
                  </a:cubicBezTo>
                  <a:cubicBezTo>
                    <a:pt x="58212" y="260036"/>
                    <a:pt x="1" y="201825"/>
                    <a:pt x="1" y="130018"/>
                  </a:cubicBezTo>
                  <a:cubicBezTo>
                    <a:pt x="1" y="58211"/>
                    <a:pt x="58212" y="0"/>
                    <a:pt x="130018" y="0"/>
                  </a:cubicBezTo>
                  <a:cubicBezTo>
                    <a:pt x="201825" y="0"/>
                    <a:pt x="260036" y="58211"/>
                    <a:pt x="260036" y="130018"/>
                  </a:cubicBezTo>
                  <a:close/>
                </a:path>
              </a:pathLst>
            </a:custGeom>
            <a:grpFill/>
            <a:ln w="175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id="{3F08FE1E-4C09-4C40-B9A0-B7DD82882A4F}"/>
                </a:ext>
              </a:extLst>
            </p:cNvPr>
            <p:cNvSpPr/>
            <p:nvPr/>
          </p:nvSpPr>
          <p:spPr>
            <a:xfrm>
              <a:off x="10941705" y="4098588"/>
              <a:ext cx="260036" cy="260036"/>
            </a:xfrm>
            <a:custGeom>
              <a:avLst/>
              <a:gdLst>
                <a:gd name="connsiteX0" fmla="*/ 260036 w 260036"/>
                <a:gd name="connsiteY0" fmla="*/ 130018 h 260036"/>
                <a:gd name="connsiteX1" fmla="*/ 130018 w 260036"/>
                <a:gd name="connsiteY1" fmla="*/ 260036 h 260036"/>
                <a:gd name="connsiteX2" fmla="*/ 1 w 260036"/>
                <a:gd name="connsiteY2" fmla="*/ 130018 h 260036"/>
                <a:gd name="connsiteX3" fmla="*/ 130018 w 260036"/>
                <a:gd name="connsiteY3" fmla="*/ 0 h 260036"/>
                <a:gd name="connsiteX4" fmla="*/ 260036 w 260036"/>
                <a:gd name="connsiteY4" fmla="*/ 130018 h 26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036" h="260036">
                  <a:moveTo>
                    <a:pt x="260036" y="130018"/>
                  </a:moveTo>
                  <a:cubicBezTo>
                    <a:pt x="260036" y="201825"/>
                    <a:pt x="201825" y="260036"/>
                    <a:pt x="130018" y="260036"/>
                  </a:cubicBezTo>
                  <a:cubicBezTo>
                    <a:pt x="58212" y="260036"/>
                    <a:pt x="1" y="201825"/>
                    <a:pt x="1" y="130018"/>
                  </a:cubicBezTo>
                  <a:cubicBezTo>
                    <a:pt x="1" y="58211"/>
                    <a:pt x="58212" y="0"/>
                    <a:pt x="130018" y="0"/>
                  </a:cubicBezTo>
                  <a:cubicBezTo>
                    <a:pt x="201825" y="0"/>
                    <a:pt x="260036" y="58211"/>
                    <a:pt x="260036" y="130018"/>
                  </a:cubicBezTo>
                  <a:close/>
                </a:path>
              </a:pathLst>
            </a:custGeom>
            <a:grpFill/>
            <a:ln w="175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5" name="Figura a mano libera: Forma 14">
              <a:extLst>
                <a:ext uri="{FF2B5EF4-FFF2-40B4-BE49-F238E27FC236}">
                  <a16:creationId xmlns:a16="http://schemas.microsoft.com/office/drawing/2014/main" id="{6B254F8F-35A3-4043-9B0F-4CB269DE25EB}"/>
                </a:ext>
              </a:extLst>
            </p:cNvPr>
            <p:cNvSpPr/>
            <p:nvPr/>
          </p:nvSpPr>
          <p:spPr>
            <a:xfrm>
              <a:off x="11273651" y="4583532"/>
              <a:ext cx="260036" cy="260036"/>
            </a:xfrm>
            <a:custGeom>
              <a:avLst/>
              <a:gdLst>
                <a:gd name="connsiteX0" fmla="*/ 260036 w 260036"/>
                <a:gd name="connsiteY0" fmla="*/ 130018 h 260036"/>
                <a:gd name="connsiteX1" fmla="*/ 130018 w 260036"/>
                <a:gd name="connsiteY1" fmla="*/ 260036 h 260036"/>
                <a:gd name="connsiteX2" fmla="*/ 0 w 260036"/>
                <a:gd name="connsiteY2" fmla="*/ 130018 h 260036"/>
                <a:gd name="connsiteX3" fmla="*/ 130018 w 260036"/>
                <a:gd name="connsiteY3" fmla="*/ 0 h 260036"/>
                <a:gd name="connsiteX4" fmla="*/ 260036 w 260036"/>
                <a:gd name="connsiteY4" fmla="*/ 130018 h 26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036" h="260036">
                  <a:moveTo>
                    <a:pt x="260036" y="130018"/>
                  </a:moveTo>
                  <a:cubicBezTo>
                    <a:pt x="260036" y="201825"/>
                    <a:pt x="201825" y="260036"/>
                    <a:pt x="130018" y="260036"/>
                  </a:cubicBezTo>
                  <a:cubicBezTo>
                    <a:pt x="58211" y="260036"/>
                    <a:pt x="0" y="201825"/>
                    <a:pt x="0" y="130018"/>
                  </a:cubicBezTo>
                  <a:cubicBezTo>
                    <a:pt x="0" y="58211"/>
                    <a:pt x="58211" y="0"/>
                    <a:pt x="130018" y="0"/>
                  </a:cubicBezTo>
                  <a:cubicBezTo>
                    <a:pt x="201825" y="0"/>
                    <a:pt x="260036" y="58211"/>
                    <a:pt x="260036" y="130018"/>
                  </a:cubicBezTo>
                  <a:close/>
                </a:path>
              </a:pathLst>
            </a:custGeom>
            <a:grpFill/>
            <a:ln w="175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grpSp>
        <p:nvGrpSpPr>
          <p:cNvPr id="16" name="Elemento grafico 4" descr="Un piccolo ramo con boccioli di fiori">
            <a:extLst>
              <a:ext uri="{FF2B5EF4-FFF2-40B4-BE49-F238E27FC236}">
                <a16:creationId xmlns:a16="http://schemas.microsoft.com/office/drawing/2014/main" id="{845CA739-D863-43E5-9875-A3B6E9AB62ED}"/>
              </a:ext>
            </a:extLst>
          </p:cNvPr>
          <p:cNvGrpSpPr/>
          <p:nvPr userDrawn="1"/>
        </p:nvGrpSpPr>
        <p:grpSpPr>
          <a:xfrm rot="16956616" flipH="1">
            <a:off x="6346924" y="1358017"/>
            <a:ext cx="508405" cy="753229"/>
            <a:chOff x="6286164" y="2156581"/>
            <a:chExt cx="474640" cy="703204"/>
          </a:xfrm>
          <a:solidFill>
            <a:schemeClr val="accent3"/>
          </a:solidFill>
        </p:grpSpPr>
        <p:sp>
          <p:nvSpPr>
            <p:cNvPr id="17" name="Figura a mano libera: Forma 16">
              <a:extLst>
                <a:ext uri="{FF2B5EF4-FFF2-40B4-BE49-F238E27FC236}">
                  <a16:creationId xmlns:a16="http://schemas.microsoft.com/office/drawing/2014/main" id="{27E2BDFF-B8FE-4F16-809D-BCD685FC8176}"/>
                </a:ext>
              </a:extLst>
            </p:cNvPr>
            <p:cNvSpPr/>
            <p:nvPr/>
          </p:nvSpPr>
          <p:spPr>
            <a:xfrm>
              <a:off x="6500768" y="2156581"/>
              <a:ext cx="260036" cy="260036"/>
            </a:xfrm>
            <a:custGeom>
              <a:avLst/>
              <a:gdLst>
                <a:gd name="connsiteX0" fmla="*/ 260036 w 260036"/>
                <a:gd name="connsiteY0" fmla="*/ 130018 h 260036"/>
                <a:gd name="connsiteX1" fmla="*/ 130018 w 260036"/>
                <a:gd name="connsiteY1" fmla="*/ 260036 h 260036"/>
                <a:gd name="connsiteX2" fmla="*/ 0 w 260036"/>
                <a:gd name="connsiteY2" fmla="*/ 130018 h 260036"/>
                <a:gd name="connsiteX3" fmla="*/ 130018 w 260036"/>
                <a:gd name="connsiteY3" fmla="*/ 0 h 260036"/>
                <a:gd name="connsiteX4" fmla="*/ 260036 w 260036"/>
                <a:gd name="connsiteY4" fmla="*/ 130018 h 26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036" h="260036">
                  <a:moveTo>
                    <a:pt x="260036" y="130018"/>
                  </a:moveTo>
                  <a:cubicBezTo>
                    <a:pt x="260036" y="201825"/>
                    <a:pt x="201825" y="260036"/>
                    <a:pt x="130018" y="260036"/>
                  </a:cubicBezTo>
                  <a:cubicBezTo>
                    <a:pt x="58211" y="260036"/>
                    <a:pt x="0" y="201825"/>
                    <a:pt x="0" y="130018"/>
                  </a:cubicBezTo>
                  <a:cubicBezTo>
                    <a:pt x="0" y="58211"/>
                    <a:pt x="58211" y="0"/>
                    <a:pt x="130018" y="0"/>
                  </a:cubicBezTo>
                  <a:cubicBezTo>
                    <a:pt x="201825" y="0"/>
                    <a:pt x="260036" y="58211"/>
                    <a:pt x="260036" y="130018"/>
                  </a:cubicBezTo>
                  <a:close/>
                </a:path>
              </a:pathLst>
            </a:custGeom>
            <a:grpFill/>
            <a:ln w="175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8" name="Figura a mano libera: Forma 17">
              <a:extLst>
                <a:ext uri="{FF2B5EF4-FFF2-40B4-BE49-F238E27FC236}">
                  <a16:creationId xmlns:a16="http://schemas.microsoft.com/office/drawing/2014/main" id="{C2C3A184-9C68-442A-A173-A9E52787FE1A}"/>
                </a:ext>
              </a:extLst>
            </p:cNvPr>
            <p:cNvSpPr/>
            <p:nvPr/>
          </p:nvSpPr>
          <p:spPr>
            <a:xfrm>
              <a:off x="6286164" y="2599750"/>
              <a:ext cx="260036" cy="260036"/>
            </a:xfrm>
            <a:custGeom>
              <a:avLst/>
              <a:gdLst>
                <a:gd name="connsiteX0" fmla="*/ 260036 w 260036"/>
                <a:gd name="connsiteY0" fmla="*/ 130018 h 260036"/>
                <a:gd name="connsiteX1" fmla="*/ 130018 w 260036"/>
                <a:gd name="connsiteY1" fmla="*/ 260036 h 260036"/>
                <a:gd name="connsiteX2" fmla="*/ 0 w 260036"/>
                <a:gd name="connsiteY2" fmla="*/ 130018 h 260036"/>
                <a:gd name="connsiteX3" fmla="*/ 130018 w 260036"/>
                <a:gd name="connsiteY3" fmla="*/ 0 h 260036"/>
                <a:gd name="connsiteX4" fmla="*/ 260036 w 260036"/>
                <a:gd name="connsiteY4" fmla="*/ 130018 h 26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036" h="260036">
                  <a:moveTo>
                    <a:pt x="260036" y="130018"/>
                  </a:moveTo>
                  <a:cubicBezTo>
                    <a:pt x="260036" y="201825"/>
                    <a:pt x="201825" y="260036"/>
                    <a:pt x="130018" y="260036"/>
                  </a:cubicBezTo>
                  <a:cubicBezTo>
                    <a:pt x="58211" y="260036"/>
                    <a:pt x="0" y="201825"/>
                    <a:pt x="0" y="130018"/>
                  </a:cubicBezTo>
                  <a:cubicBezTo>
                    <a:pt x="0" y="58211"/>
                    <a:pt x="58211" y="0"/>
                    <a:pt x="130018" y="0"/>
                  </a:cubicBezTo>
                  <a:cubicBezTo>
                    <a:pt x="201825" y="0"/>
                    <a:pt x="260036" y="58211"/>
                    <a:pt x="260036" y="130018"/>
                  </a:cubicBezTo>
                  <a:close/>
                </a:path>
              </a:pathLst>
            </a:custGeom>
            <a:grpFill/>
            <a:ln w="1758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id="{B794A3B2-41E1-46F5-9572-E21077BA4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0798519">
            <a:off x="6538878" y="-40452"/>
            <a:ext cx="2999791" cy="5166605"/>
          </a:xfrm>
          <a:custGeom>
            <a:avLst/>
            <a:gdLst>
              <a:gd name="connsiteX0" fmla="*/ 0 w 2999791"/>
              <a:gd name="connsiteY0" fmla="*/ 0 h 5166605"/>
              <a:gd name="connsiteX1" fmla="*/ 1013867 w 2999791"/>
              <a:gd name="connsiteY1" fmla="*/ 695327 h 5166605"/>
              <a:gd name="connsiteX2" fmla="*/ 1014390 w 2999791"/>
              <a:gd name="connsiteY2" fmla="*/ 696962 h 5166605"/>
              <a:gd name="connsiteX3" fmla="*/ 1296084 w 2999791"/>
              <a:gd name="connsiteY3" fmla="*/ 1734633 h 5166605"/>
              <a:gd name="connsiteX4" fmla="*/ 1293455 w 2999791"/>
              <a:gd name="connsiteY4" fmla="*/ 1733861 h 5166605"/>
              <a:gd name="connsiteX5" fmla="*/ 1372468 w 2999791"/>
              <a:gd name="connsiteY5" fmla="*/ 1988809 h 5166605"/>
              <a:gd name="connsiteX6" fmla="*/ 1372829 w 2999791"/>
              <a:gd name="connsiteY6" fmla="*/ 1988767 h 5166605"/>
              <a:gd name="connsiteX7" fmla="*/ 1740919 w 2999791"/>
              <a:gd name="connsiteY7" fmla="*/ 968157 h 5166605"/>
              <a:gd name="connsiteX8" fmla="*/ 1974007 w 2999791"/>
              <a:gd name="connsiteY8" fmla="*/ 2250377 h 5166605"/>
              <a:gd name="connsiteX9" fmla="*/ 1800007 w 2999791"/>
              <a:gd name="connsiteY9" fmla="*/ 3070359 h 5166605"/>
              <a:gd name="connsiteX10" fmla="*/ 2938230 w 2999791"/>
              <a:gd name="connsiteY10" fmla="*/ 4932465 h 5166605"/>
              <a:gd name="connsiteX11" fmla="*/ 2999791 w 2999791"/>
              <a:gd name="connsiteY11" fmla="*/ 5008520 h 5166605"/>
              <a:gd name="connsiteX12" fmla="*/ 2962252 w 2999791"/>
              <a:gd name="connsiteY12" fmla="*/ 5166605 h 5166605"/>
              <a:gd name="connsiteX13" fmla="*/ 2727155 w 2999791"/>
              <a:gd name="connsiteY13" fmla="*/ 4865154 h 5166605"/>
              <a:gd name="connsiteX14" fmla="*/ 2059675 w 2999791"/>
              <a:gd name="connsiteY14" fmla="*/ 4887207 h 5166605"/>
              <a:gd name="connsiteX15" fmla="*/ 817548 w 2999791"/>
              <a:gd name="connsiteY15" fmla="*/ 4494499 h 5166605"/>
              <a:gd name="connsiteX16" fmla="*/ 2099825 w 2999791"/>
              <a:gd name="connsiteY16" fmla="*/ 4261413 h 5166605"/>
              <a:gd name="connsiteX17" fmla="*/ 2321138 w 2999791"/>
              <a:gd name="connsiteY17" fmla="*/ 4280805 h 5166605"/>
              <a:gd name="connsiteX18" fmla="*/ 2321306 w 2999791"/>
              <a:gd name="connsiteY18" fmla="*/ 4280526 h 5166605"/>
              <a:gd name="connsiteX19" fmla="*/ 2020299 w 2999791"/>
              <a:gd name="connsiteY19" fmla="*/ 3778412 h 5166605"/>
              <a:gd name="connsiteX20" fmla="*/ 2020063 w 2999791"/>
              <a:gd name="connsiteY20" fmla="*/ 3778342 h 5166605"/>
              <a:gd name="connsiteX21" fmla="*/ 1681266 w 2999791"/>
              <a:gd name="connsiteY21" fmla="*/ 3928685 h 5166605"/>
              <a:gd name="connsiteX22" fmla="*/ 1619597 w 2999791"/>
              <a:gd name="connsiteY22" fmla="*/ 3910334 h 5166605"/>
              <a:gd name="connsiteX23" fmla="*/ 1641117 w 2999791"/>
              <a:gd name="connsiteY23" fmla="*/ 3844577 h 5166605"/>
              <a:gd name="connsiteX24" fmla="*/ 1921123 w 2999791"/>
              <a:gd name="connsiteY24" fmla="*/ 3720322 h 5166605"/>
              <a:gd name="connsiteX25" fmla="*/ 1921114 w 2999791"/>
              <a:gd name="connsiteY25" fmla="*/ 3719976 h 5166605"/>
              <a:gd name="connsiteX26" fmla="*/ 1158761 w 2999791"/>
              <a:gd name="connsiteY26" fmla="*/ 3426259 h 5166605"/>
              <a:gd name="connsiteX27" fmla="*/ 1128060 w 2999791"/>
              <a:gd name="connsiteY27" fmla="*/ 3369648 h 5166605"/>
              <a:gd name="connsiteX28" fmla="*/ 1189784 w 2999791"/>
              <a:gd name="connsiteY28" fmla="*/ 3338353 h 5166605"/>
              <a:gd name="connsiteX29" fmla="*/ 1936198 w 2999791"/>
              <a:gd name="connsiteY29" fmla="*/ 3625928 h 5166605"/>
              <a:gd name="connsiteX30" fmla="*/ 1936420 w 2999791"/>
              <a:gd name="connsiteY30" fmla="*/ 3625670 h 5166605"/>
              <a:gd name="connsiteX31" fmla="*/ 1141294 w 2999791"/>
              <a:gd name="connsiteY31" fmla="*/ 1666519 h 5166605"/>
              <a:gd name="connsiteX32" fmla="*/ 590089 w 2999791"/>
              <a:gd name="connsiteY32" fmla="*/ 1161999 h 5166605"/>
              <a:gd name="connsiteX33" fmla="*/ 0 w 2999791"/>
              <a:gd name="connsiteY33" fmla="*/ 0 h 516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999791" h="5166605">
                <a:moveTo>
                  <a:pt x="0" y="0"/>
                </a:moveTo>
                <a:cubicBezTo>
                  <a:pt x="0" y="0"/>
                  <a:pt x="564051" y="207326"/>
                  <a:pt x="1013867" y="695327"/>
                </a:cubicBezTo>
                <a:cubicBezTo>
                  <a:pt x="1014046" y="695862"/>
                  <a:pt x="1014218" y="696412"/>
                  <a:pt x="1014390" y="696962"/>
                </a:cubicBezTo>
                <a:cubicBezTo>
                  <a:pt x="1014390" y="696962"/>
                  <a:pt x="1235491" y="1449949"/>
                  <a:pt x="1296084" y="1734633"/>
                </a:cubicBezTo>
                <a:cubicBezTo>
                  <a:pt x="1295242" y="1734409"/>
                  <a:pt x="1294304" y="1734068"/>
                  <a:pt x="1293455" y="1733861"/>
                </a:cubicBezTo>
                <a:cubicBezTo>
                  <a:pt x="1318771" y="1819176"/>
                  <a:pt x="1344817" y="1904269"/>
                  <a:pt x="1372468" y="1988809"/>
                </a:cubicBezTo>
                <a:cubicBezTo>
                  <a:pt x="1372538" y="1988997"/>
                  <a:pt x="1372806" y="1988978"/>
                  <a:pt x="1372829" y="1988767"/>
                </a:cubicBezTo>
                <a:cubicBezTo>
                  <a:pt x="1464286" y="1401204"/>
                  <a:pt x="1740919" y="968157"/>
                  <a:pt x="1740919" y="968157"/>
                </a:cubicBezTo>
                <a:cubicBezTo>
                  <a:pt x="1740919" y="968157"/>
                  <a:pt x="2018097" y="1553281"/>
                  <a:pt x="1974007" y="2250377"/>
                </a:cubicBezTo>
                <a:cubicBezTo>
                  <a:pt x="1948308" y="2656730"/>
                  <a:pt x="1883645" y="2921792"/>
                  <a:pt x="1800007" y="3070359"/>
                </a:cubicBezTo>
                <a:cubicBezTo>
                  <a:pt x="2107946" y="3730933"/>
                  <a:pt x="2489877" y="4356543"/>
                  <a:pt x="2938230" y="4932465"/>
                </a:cubicBezTo>
                <a:lnTo>
                  <a:pt x="2999791" y="5008520"/>
                </a:lnTo>
                <a:lnTo>
                  <a:pt x="2962252" y="5166605"/>
                </a:lnTo>
                <a:lnTo>
                  <a:pt x="2727155" y="4865154"/>
                </a:lnTo>
                <a:cubicBezTo>
                  <a:pt x="2567064" y="4895344"/>
                  <a:pt x="2347181" y="4905402"/>
                  <a:pt x="2059675" y="4887207"/>
                </a:cubicBezTo>
                <a:cubicBezTo>
                  <a:pt x="1362579" y="4843118"/>
                  <a:pt x="817548" y="4494499"/>
                  <a:pt x="817548" y="4494499"/>
                </a:cubicBezTo>
                <a:cubicBezTo>
                  <a:pt x="817548" y="4494499"/>
                  <a:pt x="1402744" y="4217349"/>
                  <a:pt x="2099825" y="4261413"/>
                </a:cubicBezTo>
                <a:cubicBezTo>
                  <a:pt x="2179010" y="4266411"/>
                  <a:pt x="2252527" y="4272979"/>
                  <a:pt x="2321138" y="4280805"/>
                </a:cubicBezTo>
                <a:cubicBezTo>
                  <a:pt x="2321292" y="4280824"/>
                  <a:pt x="2321378" y="4280655"/>
                  <a:pt x="2321306" y="4280526"/>
                </a:cubicBezTo>
                <a:cubicBezTo>
                  <a:pt x="2215906" y="4116224"/>
                  <a:pt x="2115701" y="3948653"/>
                  <a:pt x="2020299" y="3778412"/>
                </a:cubicBezTo>
                <a:cubicBezTo>
                  <a:pt x="2020248" y="3778332"/>
                  <a:pt x="2020143" y="3778292"/>
                  <a:pt x="2020063" y="3778342"/>
                </a:cubicBezTo>
                <a:lnTo>
                  <a:pt x="1681266" y="3928685"/>
                </a:lnTo>
                <a:cubicBezTo>
                  <a:pt x="1658992" y="3938570"/>
                  <a:pt x="1631618" y="3931514"/>
                  <a:pt x="1619597" y="3910334"/>
                </a:cubicBezTo>
                <a:cubicBezTo>
                  <a:pt x="1605754" y="3885969"/>
                  <a:pt x="1616157" y="3855667"/>
                  <a:pt x="1641117" y="3844577"/>
                </a:cubicBezTo>
                <a:lnTo>
                  <a:pt x="1921123" y="3720322"/>
                </a:lnTo>
                <a:cubicBezTo>
                  <a:pt x="1921269" y="3720260"/>
                  <a:pt x="1921272" y="3720037"/>
                  <a:pt x="1921114" y="3719976"/>
                </a:cubicBezTo>
                <a:lnTo>
                  <a:pt x="1158761" y="3426259"/>
                </a:lnTo>
                <a:cubicBezTo>
                  <a:pt x="1136022" y="3417499"/>
                  <a:pt x="1121606" y="3393156"/>
                  <a:pt x="1128060" y="3369648"/>
                </a:cubicBezTo>
                <a:cubicBezTo>
                  <a:pt x="1135484" y="3342619"/>
                  <a:pt x="1164285" y="3328528"/>
                  <a:pt x="1189784" y="3338353"/>
                </a:cubicBezTo>
                <a:lnTo>
                  <a:pt x="1936198" y="3625928"/>
                </a:lnTo>
                <a:cubicBezTo>
                  <a:pt x="1936357" y="3625988"/>
                  <a:pt x="1936501" y="3625824"/>
                  <a:pt x="1936420" y="3625670"/>
                </a:cubicBezTo>
                <a:cubicBezTo>
                  <a:pt x="1602386" y="3004089"/>
                  <a:pt x="1334935" y="2346786"/>
                  <a:pt x="1141294" y="1666519"/>
                </a:cubicBezTo>
                <a:cubicBezTo>
                  <a:pt x="995573" y="1580265"/>
                  <a:pt x="811753" y="1418402"/>
                  <a:pt x="590089" y="1161999"/>
                </a:cubicBezTo>
                <a:cubicBezTo>
                  <a:pt x="133274" y="633598"/>
                  <a:pt x="0" y="0"/>
                  <a:pt x="0" y="0"/>
                </a:cubicBezTo>
                <a:close/>
              </a:path>
            </a:pathLst>
          </a:custGeom>
          <a:solidFill>
            <a:schemeClr val="bg2"/>
          </a:solidFill>
          <a:ln w="1758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it-IT" noProof="0">
              <a:solidFill>
                <a:schemeClr val="tx1"/>
              </a:solidFill>
            </a:endParaRPr>
          </a:p>
        </p:txBody>
      </p:sp>
      <p:sp>
        <p:nvSpPr>
          <p:cNvPr id="20" name="Figura a mano libera: Forma 19">
            <a:extLst>
              <a:ext uri="{FF2B5EF4-FFF2-40B4-BE49-F238E27FC236}">
                <a16:creationId xmlns:a16="http://schemas.microsoft.com/office/drawing/2014/main" id="{285E9215-538B-4749-8BCA-4490535A1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24108" y="5011992"/>
            <a:ext cx="3534292" cy="1586642"/>
          </a:xfrm>
          <a:custGeom>
            <a:avLst/>
            <a:gdLst>
              <a:gd name="connsiteX0" fmla="*/ 3534292 w 3534292"/>
              <a:gd name="connsiteY0" fmla="*/ 0 h 1586642"/>
              <a:gd name="connsiteX1" fmla="*/ 3534292 w 3534292"/>
              <a:gd name="connsiteY1" fmla="*/ 233039 h 1586642"/>
              <a:gd name="connsiteX2" fmla="*/ 3525708 w 3534292"/>
              <a:gd name="connsiteY2" fmla="*/ 253053 h 1586642"/>
              <a:gd name="connsiteX3" fmla="*/ 3155863 w 3534292"/>
              <a:gd name="connsiteY3" fmla="*/ 805748 h 1586642"/>
              <a:gd name="connsiteX4" fmla="*/ 2112481 w 3534292"/>
              <a:gd name="connsiteY4" fmla="*/ 1586642 h 1586642"/>
              <a:gd name="connsiteX5" fmla="*/ 2586980 w 3534292"/>
              <a:gd name="connsiteY5" fmla="*/ 517243 h 1586642"/>
              <a:gd name="connsiteX6" fmla="*/ 2586732 w 3534292"/>
              <a:gd name="connsiteY6" fmla="*/ 516962 h 1586642"/>
              <a:gd name="connsiteX7" fmla="*/ 1601442 w 3534292"/>
              <a:gd name="connsiteY7" fmla="*/ 1465874 h 1586642"/>
              <a:gd name="connsiteX8" fmla="*/ 1263024 w 3534292"/>
              <a:gd name="connsiteY8" fmla="*/ 1502105 h 1586642"/>
              <a:gd name="connsiteX9" fmla="*/ 0 w 3534292"/>
              <a:gd name="connsiteY9" fmla="*/ 1180617 h 1586642"/>
              <a:gd name="connsiteX10" fmla="*/ 1266380 w 3534292"/>
              <a:gd name="connsiteY10" fmla="*/ 875029 h 1586642"/>
              <a:gd name="connsiteX11" fmla="*/ 1871232 w 3534292"/>
              <a:gd name="connsiteY11" fmla="*/ 929234 h 1586642"/>
              <a:gd name="connsiteX12" fmla="*/ 3386983 w 3534292"/>
              <a:gd name="connsiteY12" fmla="*/ 33705 h 1586642"/>
              <a:gd name="connsiteX13" fmla="*/ 3534292 w 3534292"/>
              <a:gd name="connsiteY13" fmla="*/ 0 h 1586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34292" h="1586642">
                <a:moveTo>
                  <a:pt x="3534292" y="0"/>
                </a:moveTo>
                <a:lnTo>
                  <a:pt x="3534292" y="233039"/>
                </a:lnTo>
                <a:lnTo>
                  <a:pt x="3525708" y="253053"/>
                </a:lnTo>
                <a:cubicBezTo>
                  <a:pt x="3456828" y="400231"/>
                  <a:pt x="3337171" y="583962"/>
                  <a:pt x="3155863" y="805748"/>
                </a:cubicBezTo>
                <a:cubicBezTo>
                  <a:pt x="2713769" y="1346516"/>
                  <a:pt x="2112481" y="1586642"/>
                  <a:pt x="2112481" y="1586642"/>
                </a:cubicBezTo>
                <a:cubicBezTo>
                  <a:pt x="2112481" y="1586642"/>
                  <a:pt x="2213380" y="1031196"/>
                  <a:pt x="2586980" y="517243"/>
                </a:cubicBezTo>
                <a:cubicBezTo>
                  <a:pt x="2587099" y="517069"/>
                  <a:pt x="2586918" y="516854"/>
                  <a:pt x="2586732" y="516962"/>
                </a:cubicBezTo>
                <a:cubicBezTo>
                  <a:pt x="2196361" y="756785"/>
                  <a:pt x="1857535" y="1079776"/>
                  <a:pt x="1601442" y="1465874"/>
                </a:cubicBezTo>
                <a:cubicBezTo>
                  <a:pt x="1601442" y="1465874"/>
                  <a:pt x="1374845" y="1502823"/>
                  <a:pt x="1263024" y="1502105"/>
                </a:cubicBezTo>
                <a:cubicBezTo>
                  <a:pt x="564555" y="1497728"/>
                  <a:pt x="0" y="1180617"/>
                  <a:pt x="0" y="1180617"/>
                </a:cubicBezTo>
                <a:cubicBezTo>
                  <a:pt x="0" y="1180617"/>
                  <a:pt x="567890" y="870649"/>
                  <a:pt x="1266380" y="875029"/>
                </a:cubicBezTo>
                <a:cubicBezTo>
                  <a:pt x="1519898" y="876599"/>
                  <a:pt x="1719518" y="896411"/>
                  <a:pt x="1871232" y="929234"/>
                </a:cubicBezTo>
                <a:cubicBezTo>
                  <a:pt x="2284888" y="501982"/>
                  <a:pt x="2810737" y="189712"/>
                  <a:pt x="3386983" y="33705"/>
                </a:cubicBezTo>
                <a:lnTo>
                  <a:pt x="3534292" y="0"/>
                </a:lnTo>
                <a:close/>
              </a:path>
            </a:pathLst>
          </a:custGeom>
          <a:solidFill>
            <a:schemeClr val="bg2"/>
          </a:solidFill>
          <a:ln w="1758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it-IT" noProof="0">
              <a:solidFill>
                <a:schemeClr val="tx1"/>
              </a:solidFill>
            </a:endParaRPr>
          </a:p>
        </p:txBody>
      </p:sp>
      <p:sp>
        <p:nvSpPr>
          <p:cNvPr id="21" name="Figura a mano libera: Forma 20">
            <a:extLst>
              <a:ext uri="{FF2B5EF4-FFF2-40B4-BE49-F238E27FC236}">
                <a16:creationId xmlns:a16="http://schemas.microsoft.com/office/drawing/2014/main" id="{E3C0CF6E-8514-44BB-8BB8-3D3CA44AD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9432520" flipH="1">
            <a:off x="8177425" y="3654186"/>
            <a:ext cx="408435" cy="408435"/>
          </a:xfrm>
          <a:custGeom>
            <a:avLst/>
            <a:gdLst>
              <a:gd name="connsiteX0" fmla="*/ 381310 w 381309"/>
              <a:gd name="connsiteY0" fmla="*/ 190655 h 381309"/>
              <a:gd name="connsiteX1" fmla="*/ 190655 w 381309"/>
              <a:gd name="connsiteY1" fmla="*/ 381310 h 381309"/>
              <a:gd name="connsiteX2" fmla="*/ 0 w 381309"/>
              <a:gd name="connsiteY2" fmla="*/ 190655 h 381309"/>
              <a:gd name="connsiteX3" fmla="*/ 190655 w 381309"/>
              <a:gd name="connsiteY3" fmla="*/ 0 h 381309"/>
              <a:gd name="connsiteX4" fmla="*/ 381310 w 381309"/>
              <a:gd name="connsiteY4" fmla="*/ 190655 h 38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309" h="381309">
                <a:moveTo>
                  <a:pt x="381310" y="190655"/>
                </a:moveTo>
                <a:cubicBezTo>
                  <a:pt x="381310" y="295951"/>
                  <a:pt x="295951" y="381310"/>
                  <a:pt x="190655" y="381310"/>
                </a:cubicBezTo>
                <a:cubicBezTo>
                  <a:pt x="85359" y="381310"/>
                  <a:pt x="0" y="295951"/>
                  <a:pt x="0" y="190655"/>
                </a:cubicBezTo>
                <a:cubicBezTo>
                  <a:pt x="0" y="85359"/>
                  <a:pt x="85359" y="0"/>
                  <a:pt x="190655" y="0"/>
                </a:cubicBezTo>
                <a:cubicBezTo>
                  <a:pt x="295951" y="0"/>
                  <a:pt x="381310" y="85359"/>
                  <a:pt x="381310" y="190655"/>
                </a:cubicBezTo>
                <a:close/>
              </a:path>
            </a:pathLst>
          </a:custGeom>
          <a:solidFill>
            <a:schemeClr val="accent3"/>
          </a:solidFill>
          <a:ln w="1758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cxnSp>
        <p:nvCxnSpPr>
          <p:cNvPr id="32" name="Connettore diritto 31">
            <a:extLst>
              <a:ext uri="{FF2B5EF4-FFF2-40B4-BE49-F238E27FC236}">
                <a16:creationId xmlns:a16="http://schemas.microsoft.com/office/drawing/2014/main" id="{52B6A46E-CE42-4ACE-8EEF-3EF02C219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50570" y="6484970"/>
            <a:ext cx="228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964CCA6D-93CD-4239-BCA9-E75159CCA1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1858" y="6484970"/>
            <a:ext cx="228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egnaposto immagine 6">
            <a:extLst>
              <a:ext uri="{FF2B5EF4-FFF2-40B4-BE49-F238E27FC236}">
                <a16:creationId xmlns:a16="http://schemas.microsoft.com/office/drawing/2014/main" id="{3DF828A2-EF11-4C5B-A90C-0FF41469A3D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82084" y="5773187"/>
            <a:ext cx="2170112" cy="76809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it-IT" noProof="0"/>
              <a:t>Fai clic per inserire la firma</a:t>
            </a:r>
          </a:p>
        </p:txBody>
      </p:sp>
      <p:sp>
        <p:nvSpPr>
          <p:cNvPr id="45" name="Segnaposto testo 4">
            <a:extLst>
              <a:ext uri="{FF2B5EF4-FFF2-40B4-BE49-F238E27FC236}">
                <a16:creationId xmlns:a16="http://schemas.microsoft.com/office/drawing/2014/main" id="{CF410B25-9AEE-4AE3-A364-D9A240CA34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5294" y="6555931"/>
            <a:ext cx="2286001" cy="328594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1200" kern="1200" dirty="0" smtClean="0">
                <a:solidFill>
                  <a:srgbClr val="000000"/>
                </a:solidFill>
                <a:latin typeface="+mn-lt"/>
                <a:ea typeface="+mn-ea"/>
                <a:cs typeface="Quire Sans" panose="020B0502040400020003" pitchFamily="34" charset="0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3" name="Segnaposto testo 4">
            <a:extLst>
              <a:ext uri="{FF2B5EF4-FFF2-40B4-BE49-F238E27FC236}">
                <a16:creationId xmlns:a16="http://schemas.microsoft.com/office/drawing/2014/main" id="{ECA8C175-7B63-49CC-86B2-A033A0742C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71856" y="6068331"/>
            <a:ext cx="2286001" cy="328594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Quire Sans" panose="020B0502040400020003" pitchFamily="34" charset="0"/>
              </a:defRPr>
            </a:lvl1pPr>
          </a:lstStyle>
          <a:p>
            <a:pPr lvl="0" rtl="0"/>
            <a:r>
              <a:rPr lang="it-IT" noProof="0"/>
              <a:t>Fai clic per modificare il testo</a:t>
            </a:r>
          </a:p>
        </p:txBody>
      </p:sp>
      <p:sp>
        <p:nvSpPr>
          <p:cNvPr id="44" name="Segnaposto testo 4">
            <a:extLst>
              <a:ext uri="{FF2B5EF4-FFF2-40B4-BE49-F238E27FC236}">
                <a16:creationId xmlns:a16="http://schemas.microsoft.com/office/drawing/2014/main" id="{6CC97BA6-4C84-45CB-885B-326647E787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71857" y="6554481"/>
            <a:ext cx="2286001" cy="328594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1200" kern="1200" dirty="0" smtClean="0">
                <a:solidFill>
                  <a:srgbClr val="000000"/>
                </a:solidFill>
                <a:latin typeface="+mn-lt"/>
                <a:ea typeface="+mn-ea"/>
                <a:cs typeface="Quire Sans" panose="020B0502040400020003" pitchFamily="34" charset="0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903614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467334AB-0FFF-491E-AE20-4D91A2C41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9938" y="318066"/>
            <a:ext cx="9478523" cy="7136269"/>
          </a:xfrm>
          <a:prstGeom prst="rect">
            <a:avLst/>
          </a:prstGeom>
          <a:solidFill>
            <a:srgbClr val="FBECFE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51C98B9-8F4D-450B-9077-22A4063691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1543" y="2848005"/>
            <a:ext cx="7995314" cy="871704"/>
          </a:xfrm>
        </p:spPr>
        <p:txBody>
          <a:bodyPr rtlCol="0">
            <a:normAutofit/>
          </a:bodyPr>
          <a:lstStyle>
            <a:lvl1pPr algn="ctr">
              <a:defRPr lang="en-US" sz="5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Fai clic per modificare il titolo master</a:t>
            </a:r>
          </a:p>
        </p:txBody>
      </p:sp>
      <p:sp>
        <p:nvSpPr>
          <p:cNvPr id="36" name="Segnaposto immagine 3">
            <a:extLst>
              <a:ext uri="{FF2B5EF4-FFF2-40B4-BE49-F238E27FC236}">
                <a16:creationId xmlns:a16="http://schemas.microsoft.com/office/drawing/2014/main" id="{8A9F19AE-51F5-4750-9975-EC726956FFF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60420" y="1490527"/>
            <a:ext cx="3337560" cy="100965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it-IT" noProof="0"/>
              <a:t>Fai clic per aggiungere il logo</a:t>
            </a:r>
          </a:p>
        </p:txBody>
      </p:sp>
      <p:sp>
        <p:nvSpPr>
          <p:cNvPr id="46" name="Segnaposto testo 4">
            <a:extLst>
              <a:ext uri="{FF2B5EF4-FFF2-40B4-BE49-F238E27FC236}">
                <a16:creationId xmlns:a16="http://schemas.microsoft.com/office/drawing/2014/main" id="{1DFFAA6D-A8D4-425D-8FDD-75926949B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9550" y="3867801"/>
            <a:ext cx="4559300" cy="736600"/>
          </a:xfrm>
        </p:spPr>
        <p:txBody>
          <a:bodyPr rtlCol="0">
            <a:normAutofit/>
          </a:bodyPr>
          <a:lstStyle>
            <a:lvl1pPr marL="0" indent="0" algn="ctr" defTabSz="1036290" rtl="0" eaLnBrk="1" fontAlgn="base" latinLnBrk="0" hangingPunct="1">
              <a:lnSpc>
                <a:spcPts val="22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800" b="0" i="0" kern="12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grpSp>
        <p:nvGrpSpPr>
          <p:cNvPr id="8" name="Elemento grafico 18" descr="Un piccolo ramo con boccioli di fiori">
            <a:extLst>
              <a:ext uri="{FF2B5EF4-FFF2-40B4-BE49-F238E27FC236}">
                <a16:creationId xmlns:a16="http://schemas.microsoft.com/office/drawing/2014/main" id="{835F422C-B179-4FCA-8FD4-829DCC4FC37F}"/>
              </a:ext>
            </a:extLst>
          </p:cNvPr>
          <p:cNvGrpSpPr/>
          <p:nvPr userDrawn="1"/>
        </p:nvGrpSpPr>
        <p:grpSpPr>
          <a:xfrm rot="6750628">
            <a:off x="1522856" y="1082344"/>
            <a:ext cx="1183823" cy="1383137"/>
            <a:chOff x="84420" y="401627"/>
            <a:chExt cx="1183823" cy="1383137"/>
          </a:xfrm>
        </p:grpSpPr>
        <p:sp>
          <p:nvSpPr>
            <p:cNvPr id="9" name="Figura a mano libera: Forma 8">
              <a:extLst>
                <a:ext uri="{FF2B5EF4-FFF2-40B4-BE49-F238E27FC236}">
                  <a16:creationId xmlns:a16="http://schemas.microsoft.com/office/drawing/2014/main" id="{ACCB2932-0F7C-4B30-87D7-F734AD44E31E}"/>
                </a:ext>
              </a:extLst>
            </p:cNvPr>
            <p:cNvSpPr/>
            <p:nvPr/>
          </p:nvSpPr>
          <p:spPr>
            <a:xfrm>
              <a:off x="259358" y="401627"/>
              <a:ext cx="818434" cy="796678"/>
            </a:xfrm>
            <a:custGeom>
              <a:avLst/>
              <a:gdLst>
                <a:gd name="connsiteX0" fmla="*/ 625248 w 818434"/>
                <a:gd name="connsiteY0" fmla="*/ 922 h 796678"/>
                <a:gd name="connsiteX1" fmla="*/ 517371 w 818434"/>
                <a:gd name="connsiteY1" fmla="*/ 133412 h 796678"/>
                <a:gd name="connsiteX2" fmla="*/ 410079 w 818434"/>
                <a:gd name="connsiteY2" fmla="*/ 461 h 796678"/>
                <a:gd name="connsiteX3" fmla="*/ 302202 w 818434"/>
                <a:gd name="connsiteY3" fmla="*/ 132951 h 796678"/>
                <a:gd name="connsiteX4" fmla="*/ 194909 w 818434"/>
                <a:gd name="connsiteY4" fmla="*/ 0 h 796678"/>
                <a:gd name="connsiteX5" fmla="*/ 2 w 818434"/>
                <a:gd name="connsiteY5" fmla="*/ 397455 h 796678"/>
                <a:gd name="connsiteX6" fmla="*/ 193187 w 818434"/>
                <a:gd name="connsiteY6" fmla="*/ 795756 h 796678"/>
                <a:gd name="connsiteX7" fmla="*/ 408357 w 818434"/>
                <a:gd name="connsiteY7" fmla="*/ 796217 h 796678"/>
                <a:gd name="connsiteX8" fmla="*/ 623526 w 818434"/>
                <a:gd name="connsiteY8" fmla="*/ 796678 h 796678"/>
                <a:gd name="connsiteX9" fmla="*/ 818434 w 818434"/>
                <a:gd name="connsiteY9" fmla="*/ 399223 h 796678"/>
                <a:gd name="connsiteX10" fmla="*/ 625248 w 818434"/>
                <a:gd name="connsiteY10" fmla="*/ 922 h 79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8434" h="796678">
                  <a:moveTo>
                    <a:pt x="625248" y="922"/>
                  </a:moveTo>
                  <a:cubicBezTo>
                    <a:pt x="625248" y="922"/>
                    <a:pt x="569319" y="52086"/>
                    <a:pt x="517371" y="133412"/>
                  </a:cubicBezTo>
                  <a:cubicBezTo>
                    <a:pt x="465793" y="51871"/>
                    <a:pt x="410079" y="461"/>
                    <a:pt x="410079" y="461"/>
                  </a:cubicBezTo>
                  <a:cubicBezTo>
                    <a:pt x="410079" y="461"/>
                    <a:pt x="354150" y="51625"/>
                    <a:pt x="302202" y="132951"/>
                  </a:cubicBezTo>
                  <a:cubicBezTo>
                    <a:pt x="250623" y="51409"/>
                    <a:pt x="194909" y="0"/>
                    <a:pt x="194909" y="0"/>
                  </a:cubicBezTo>
                  <a:cubicBezTo>
                    <a:pt x="194909" y="0"/>
                    <a:pt x="479" y="177704"/>
                    <a:pt x="2" y="397455"/>
                  </a:cubicBezTo>
                  <a:cubicBezTo>
                    <a:pt x="-474" y="617206"/>
                    <a:pt x="86018" y="795509"/>
                    <a:pt x="193187" y="795756"/>
                  </a:cubicBezTo>
                  <a:cubicBezTo>
                    <a:pt x="232990" y="795848"/>
                    <a:pt x="368555" y="796140"/>
                    <a:pt x="408357" y="796217"/>
                  </a:cubicBezTo>
                  <a:cubicBezTo>
                    <a:pt x="448159" y="796294"/>
                    <a:pt x="583724" y="796601"/>
                    <a:pt x="623526" y="796678"/>
                  </a:cubicBezTo>
                  <a:cubicBezTo>
                    <a:pt x="730696" y="796909"/>
                    <a:pt x="817957" y="618974"/>
                    <a:pt x="818434" y="399223"/>
                  </a:cubicBezTo>
                  <a:cubicBezTo>
                    <a:pt x="818910" y="179472"/>
                    <a:pt x="625248" y="922"/>
                    <a:pt x="625248" y="922"/>
                  </a:cubicBezTo>
                  <a:close/>
                </a:path>
              </a:pathLst>
            </a:custGeom>
            <a:solidFill>
              <a:schemeClr val="accent6"/>
            </a:solidFill>
            <a:ln w="153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id="{E118BC5A-B2FF-4709-8DDF-BFFA09416616}"/>
                </a:ext>
              </a:extLst>
            </p:cNvPr>
            <p:cNvSpPr/>
            <p:nvPr/>
          </p:nvSpPr>
          <p:spPr>
            <a:xfrm>
              <a:off x="543803" y="558545"/>
              <a:ext cx="724440" cy="1221806"/>
            </a:xfrm>
            <a:custGeom>
              <a:avLst/>
              <a:gdLst>
                <a:gd name="connsiteX0" fmla="*/ 191095 w 724440"/>
                <a:gd name="connsiteY0" fmla="*/ 1221806 h 1221806"/>
                <a:gd name="connsiteX1" fmla="*/ 0 w 724440"/>
                <a:gd name="connsiteY1" fmla="*/ 896900 h 1221806"/>
                <a:gd name="connsiteX2" fmla="*/ 132490 w 724440"/>
                <a:gd name="connsiteY2" fmla="*/ 369968 h 1221806"/>
                <a:gd name="connsiteX3" fmla="*/ 616699 w 724440"/>
                <a:gd name="connsiteY3" fmla="*/ 1 h 1221806"/>
                <a:gd name="connsiteX4" fmla="*/ 677194 w 724440"/>
                <a:gd name="connsiteY4" fmla="*/ 4659 h 1221806"/>
                <a:gd name="connsiteX5" fmla="*/ 724437 w 724440"/>
                <a:gd name="connsiteY5" fmla="*/ 350889 h 1221806"/>
                <a:gd name="connsiteX6" fmla="*/ 191095 w 724440"/>
                <a:gd name="connsiteY6" fmla="*/ 1221806 h 122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4440" h="1221806">
                  <a:moveTo>
                    <a:pt x="191095" y="1221806"/>
                  </a:moveTo>
                  <a:cubicBezTo>
                    <a:pt x="54315" y="1197193"/>
                    <a:pt x="0" y="989142"/>
                    <a:pt x="0" y="896900"/>
                  </a:cubicBezTo>
                  <a:cubicBezTo>
                    <a:pt x="0" y="789284"/>
                    <a:pt x="54315" y="505379"/>
                    <a:pt x="132490" y="369968"/>
                  </a:cubicBezTo>
                  <a:cubicBezTo>
                    <a:pt x="240183" y="145820"/>
                    <a:pt x="416980" y="-430"/>
                    <a:pt x="616699" y="1"/>
                  </a:cubicBezTo>
                  <a:cubicBezTo>
                    <a:pt x="637115" y="47"/>
                    <a:pt x="657301" y="1615"/>
                    <a:pt x="677194" y="4659"/>
                  </a:cubicBezTo>
                  <a:cubicBezTo>
                    <a:pt x="707818" y="110922"/>
                    <a:pt x="724714" y="227931"/>
                    <a:pt x="724437" y="350889"/>
                  </a:cubicBezTo>
                  <a:cubicBezTo>
                    <a:pt x="723407" y="804765"/>
                    <a:pt x="489666" y="1177576"/>
                    <a:pt x="191095" y="1221806"/>
                  </a:cubicBezTo>
                  <a:close/>
                </a:path>
              </a:pathLst>
            </a:custGeom>
            <a:solidFill>
              <a:schemeClr val="tx2"/>
            </a:solidFill>
            <a:ln w="153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id="{D4586B22-2CDD-47F8-B5A7-14BE19C425EC}"/>
                </a:ext>
              </a:extLst>
            </p:cNvPr>
            <p:cNvSpPr/>
            <p:nvPr/>
          </p:nvSpPr>
          <p:spPr>
            <a:xfrm>
              <a:off x="84420" y="556470"/>
              <a:ext cx="699261" cy="1228294"/>
            </a:xfrm>
            <a:custGeom>
              <a:avLst/>
              <a:gdLst>
                <a:gd name="connsiteX0" fmla="*/ 529472 w 699261"/>
                <a:gd name="connsiteY0" fmla="*/ 1223636 h 1228294"/>
                <a:gd name="connsiteX1" fmla="*/ 589952 w 699261"/>
                <a:gd name="connsiteY1" fmla="*/ 1228294 h 1228294"/>
                <a:gd name="connsiteX2" fmla="*/ 650478 w 699261"/>
                <a:gd name="connsiteY2" fmla="*/ 1223897 h 1228294"/>
                <a:gd name="connsiteX3" fmla="*/ 699258 w 699261"/>
                <a:gd name="connsiteY3" fmla="*/ 877883 h 1228294"/>
                <a:gd name="connsiteX4" fmla="*/ 591858 w 699261"/>
                <a:gd name="connsiteY4" fmla="*/ 372059 h 1228294"/>
                <a:gd name="connsiteX5" fmla="*/ 109295 w 699261"/>
                <a:gd name="connsiteY5" fmla="*/ 1 h 1228294"/>
                <a:gd name="connsiteX6" fmla="*/ 48784 w 699261"/>
                <a:gd name="connsiteY6" fmla="*/ 4382 h 1228294"/>
                <a:gd name="connsiteX7" fmla="*/ 3 w 699261"/>
                <a:gd name="connsiteY7" fmla="*/ 350397 h 1228294"/>
                <a:gd name="connsiteX8" fmla="*/ 529472 w 699261"/>
                <a:gd name="connsiteY8" fmla="*/ 1223636 h 122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9261" h="1228294">
                  <a:moveTo>
                    <a:pt x="529472" y="1223636"/>
                  </a:moveTo>
                  <a:cubicBezTo>
                    <a:pt x="549350" y="1226665"/>
                    <a:pt x="569536" y="1228248"/>
                    <a:pt x="589952" y="1228294"/>
                  </a:cubicBezTo>
                  <a:cubicBezTo>
                    <a:pt x="610399" y="1228325"/>
                    <a:pt x="630569" y="1226849"/>
                    <a:pt x="650478" y="1223897"/>
                  </a:cubicBezTo>
                  <a:cubicBezTo>
                    <a:pt x="681563" y="1117773"/>
                    <a:pt x="698997" y="1000826"/>
                    <a:pt x="699258" y="877883"/>
                  </a:cubicBezTo>
                  <a:cubicBezTo>
                    <a:pt x="699673" y="689509"/>
                    <a:pt x="659810" y="515095"/>
                    <a:pt x="591858" y="372059"/>
                  </a:cubicBezTo>
                  <a:cubicBezTo>
                    <a:pt x="485165" y="147450"/>
                    <a:pt x="309014" y="432"/>
                    <a:pt x="109295" y="1"/>
                  </a:cubicBezTo>
                  <a:cubicBezTo>
                    <a:pt x="88863" y="-45"/>
                    <a:pt x="68677" y="1446"/>
                    <a:pt x="48784" y="4382"/>
                  </a:cubicBezTo>
                  <a:cubicBezTo>
                    <a:pt x="17683" y="110522"/>
                    <a:pt x="265" y="227454"/>
                    <a:pt x="3" y="350397"/>
                  </a:cubicBezTo>
                  <a:cubicBezTo>
                    <a:pt x="-996" y="804289"/>
                    <a:pt x="231085" y="1178099"/>
                    <a:pt x="529472" y="1223636"/>
                  </a:cubicBezTo>
                  <a:close/>
                </a:path>
              </a:pathLst>
            </a:custGeom>
            <a:solidFill>
              <a:srgbClr val="D1D1D1"/>
            </a:solidFill>
            <a:ln w="153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73192A68-8D0B-4A2C-8161-7DDCE7027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6750628">
            <a:off x="392098" y="3622822"/>
            <a:ext cx="227376" cy="227376"/>
          </a:xfrm>
          <a:custGeom>
            <a:avLst/>
            <a:gdLst>
              <a:gd name="connsiteX0" fmla="*/ 227376 w 227376"/>
              <a:gd name="connsiteY0" fmla="*/ 113688 h 227376"/>
              <a:gd name="connsiteX1" fmla="*/ 113689 w 227376"/>
              <a:gd name="connsiteY1" fmla="*/ 227376 h 227376"/>
              <a:gd name="connsiteX2" fmla="*/ 1 w 227376"/>
              <a:gd name="connsiteY2" fmla="*/ 113688 h 227376"/>
              <a:gd name="connsiteX3" fmla="*/ 113689 w 227376"/>
              <a:gd name="connsiteY3" fmla="*/ 0 h 227376"/>
              <a:gd name="connsiteX4" fmla="*/ 227376 w 227376"/>
              <a:gd name="connsiteY4" fmla="*/ 113688 h 22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376" h="227376">
                <a:moveTo>
                  <a:pt x="227376" y="113688"/>
                </a:moveTo>
                <a:cubicBezTo>
                  <a:pt x="227376" y="176476"/>
                  <a:pt x="176477" y="227376"/>
                  <a:pt x="113689" y="227376"/>
                </a:cubicBezTo>
                <a:cubicBezTo>
                  <a:pt x="50900" y="227376"/>
                  <a:pt x="1" y="176476"/>
                  <a:pt x="1" y="113688"/>
                </a:cubicBezTo>
                <a:cubicBezTo>
                  <a:pt x="1" y="50900"/>
                  <a:pt x="50900" y="0"/>
                  <a:pt x="113689" y="0"/>
                </a:cubicBezTo>
                <a:cubicBezTo>
                  <a:pt x="176477" y="0"/>
                  <a:pt x="227376" y="50900"/>
                  <a:pt x="227376" y="113688"/>
                </a:cubicBezTo>
                <a:close/>
              </a:path>
            </a:pathLst>
          </a:custGeom>
          <a:solidFill>
            <a:schemeClr val="accent6"/>
          </a:solidFill>
          <a:ln w="1535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13" name="Elemento grafico 18" descr="Un piccolo ramo con boccioli di fiori">
            <a:extLst>
              <a:ext uri="{FF2B5EF4-FFF2-40B4-BE49-F238E27FC236}">
                <a16:creationId xmlns:a16="http://schemas.microsoft.com/office/drawing/2014/main" id="{37753739-F3B5-4951-996B-EBF8EE7BD635}"/>
              </a:ext>
            </a:extLst>
          </p:cNvPr>
          <p:cNvGrpSpPr/>
          <p:nvPr userDrawn="1"/>
        </p:nvGrpSpPr>
        <p:grpSpPr>
          <a:xfrm rot="5041262">
            <a:off x="3066730" y="731483"/>
            <a:ext cx="415027" cy="614884"/>
            <a:chOff x="-699601" y="65067"/>
            <a:chExt cx="415027" cy="614884"/>
          </a:xfrm>
          <a:solidFill>
            <a:schemeClr val="accent6"/>
          </a:solidFill>
        </p:grpSpPr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id="{B1A975FB-B07A-43F9-B654-38A6FD6BE8C0}"/>
                </a:ext>
              </a:extLst>
            </p:cNvPr>
            <p:cNvSpPr/>
            <p:nvPr/>
          </p:nvSpPr>
          <p:spPr>
            <a:xfrm>
              <a:off x="-511951" y="65067"/>
              <a:ext cx="227376" cy="227376"/>
            </a:xfrm>
            <a:custGeom>
              <a:avLst/>
              <a:gdLst>
                <a:gd name="connsiteX0" fmla="*/ 227376 w 227376"/>
                <a:gd name="connsiteY0" fmla="*/ 113688 h 227376"/>
                <a:gd name="connsiteX1" fmla="*/ 113688 w 227376"/>
                <a:gd name="connsiteY1" fmla="*/ 227376 h 227376"/>
                <a:gd name="connsiteX2" fmla="*/ 0 w 227376"/>
                <a:gd name="connsiteY2" fmla="*/ 113688 h 227376"/>
                <a:gd name="connsiteX3" fmla="*/ 113688 w 227376"/>
                <a:gd name="connsiteY3" fmla="*/ 0 h 227376"/>
                <a:gd name="connsiteX4" fmla="*/ 227376 w 227376"/>
                <a:gd name="connsiteY4" fmla="*/ 113688 h 227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376" h="227376">
                  <a:moveTo>
                    <a:pt x="227376" y="113688"/>
                  </a:moveTo>
                  <a:cubicBezTo>
                    <a:pt x="227376" y="176477"/>
                    <a:pt x="176476" y="227376"/>
                    <a:pt x="113688" y="227376"/>
                  </a:cubicBezTo>
                  <a:cubicBezTo>
                    <a:pt x="50900" y="227376"/>
                    <a:pt x="0" y="176477"/>
                    <a:pt x="0" y="113688"/>
                  </a:cubicBezTo>
                  <a:cubicBezTo>
                    <a:pt x="0" y="50900"/>
                    <a:pt x="50900" y="0"/>
                    <a:pt x="113688" y="0"/>
                  </a:cubicBezTo>
                  <a:cubicBezTo>
                    <a:pt x="176476" y="0"/>
                    <a:pt x="227376" y="50900"/>
                    <a:pt x="227376" y="113688"/>
                  </a:cubicBezTo>
                  <a:close/>
                </a:path>
              </a:pathLst>
            </a:custGeom>
            <a:grpFill/>
            <a:ln w="153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15" name="Figura a mano libera: Forma 14">
              <a:extLst>
                <a:ext uri="{FF2B5EF4-FFF2-40B4-BE49-F238E27FC236}">
                  <a16:creationId xmlns:a16="http://schemas.microsoft.com/office/drawing/2014/main" id="{169131D5-2810-4622-8050-7389E402EF9D}"/>
                </a:ext>
              </a:extLst>
            </p:cNvPr>
            <p:cNvSpPr/>
            <p:nvPr/>
          </p:nvSpPr>
          <p:spPr>
            <a:xfrm>
              <a:off x="-699601" y="452576"/>
              <a:ext cx="227376" cy="227376"/>
            </a:xfrm>
            <a:custGeom>
              <a:avLst/>
              <a:gdLst>
                <a:gd name="connsiteX0" fmla="*/ 227376 w 227376"/>
                <a:gd name="connsiteY0" fmla="*/ 113688 h 227376"/>
                <a:gd name="connsiteX1" fmla="*/ 113688 w 227376"/>
                <a:gd name="connsiteY1" fmla="*/ 227376 h 227376"/>
                <a:gd name="connsiteX2" fmla="*/ 0 w 227376"/>
                <a:gd name="connsiteY2" fmla="*/ 113688 h 227376"/>
                <a:gd name="connsiteX3" fmla="*/ 113688 w 227376"/>
                <a:gd name="connsiteY3" fmla="*/ 0 h 227376"/>
                <a:gd name="connsiteX4" fmla="*/ 227376 w 227376"/>
                <a:gd name="connsiteY4" fmla="*/ 113688 h 227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376" h="227376">
                  <a:moveTo>
                    <a:pt x="227376" y="113688"/>
                  </a:moveTo>
                  <a:cubicBezTo>
                    <a:pt x="227376" y="176476"/>
                    <a:pt x="176476" y="227376"/>
                    <a:pt x="113688" y="227376"/>
                  </a:cubicBezTo>
                  <a:cubicBezTo>
                    <a:pt x="50900" y="227376"/>
                    <a:pt x="0" y="176476"/>
                    <a:pt x="0" y="113688"/>
                  </a:cubicBezTo>
                  <a:cubicBezTo>
                    <a:pt x="0" y="50900"/>
                    <a:pt x="50900" y="0"/>
                    <a:pt x="113688" y="0"/>
                  </a:cubicBezTo>
                  <a:cubicBezTo>
                    <a:pt x="176476" y="0"/>
                    <a:pt x="227376" y="50900"/>
                    <a:pt x="227376" y="113688"/>
                  </a:cubicBezTo>
                  <a:close/>
                </a:path>
              </a:pathLst>
            </a:custGeom>
            <a:grpFill/>
            <a:ln w="153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82545A48-6C94-4BCE-BCB7-630664062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1"/>
            <a:ext cx="4309415" cy="2408204"/>
          </a:xfrm>
          <a:custGeom>
            <a:avLst/>
            <a:gdLst>
              <a:gd name="connsiteX0" fmla="*/ 2515349 w 4309415"/>
              <a:gd name="connsiteY0" fmla="*/ 0 h 2408204"/>
              <a:gd name="connsiteX1" fmla="*/ 2728732 w 4309415"/>
              <a:gd name="connsiteY1" fmla="*/ 0 h 2408204"/>
              <a:gd name="connsiteX2" fmla="*/ 2713487 w 4309415"/>
              <a:gd name="connsiteY2" fmla="*/ 43260 h 2408204"/>
              <a:gd name="connsiteX3" fmla="*/ 2357598 w 4309415"/>
              <a:gd name="connsiteY3" fmla="*/ 682350 h 2408204"/>
              <a:gd name="connsiteX4" fmla="*/ 2357773 w 4309415"/>
              <a:gd name="connsiteY4" fmla="*/ 682588 h 2408204"/>
              <a:gd name="connsiteX5" fmla="*/ 2554027 w 4309415"/>
              <a:gd name="connsiteY5" fmla="*/ 587939 h 2408204"/>
              <a:gd name="connsiteX6" fmla="*/ 2552104 w 4309415"/>
              <a:gd name="connsiteY6" fmla="*/ 586796 h 2408204"/>
              <a:gd name="connsiteX7" fmla="*/ 3328691 w 4309415"/>
              <a:gd name="connsiteY7" fmla="*/ 177722 h 2408204"/>
              <a:gd name="connsiteX8" fmla="*/ 3329958 w 4309415"/>
              <a:gd name="connsiteY8" fmla="*/ 177124 h 2408204"/>
              <a:gd name="connsiteX9" fmla="*/ 4309415 w 4309415"/>
              <a:gd name="connsiteY9" fmla="*/ 395889 h 2408204"/>
              <a:gd name="connsiteX10" fmla="*/ 3286975 w 4309415"/>
              <a:gd name="connsiteY10" fmla="*/ 689917 h 2408204"/>
              <a:gd name="connsiteX11" fmla="*/ 2678916 w 4309415"/>
              <a:gd name="connsiteY11" fmla="*/ 641363 h 2408204"/>
              <a:gd name="connsiteX12" fmla="*/ 1066216 w 4309415"/>
              <a:gd name="connsiteY12" fmla="*/ 1256438 h 2408204"/>
              <a:gd name="connsiteX13" fmla="*/ 1066184 w 4309415"/>
              <a:gd name="connsiteY13" fmla="*/ 1256714 h 2408204"/>
              <a:gd name="connsiteX14" fmla="*/ 1653264 w 4309415"/>
              <a:gd name="connsiteY14" fmla="*/ 1542583 h 2408204"/>
              <a:gd name="connsiteX15" fmla="*/ 1668912 w 4309415"/>
              <a:gd name="connsiteY15" fmla="*/ 1596868 h 2408204"/>
              <a:gd name="connsiteX16" fmla="*/ 1618013 w 4309415"/>
              <a:gd name="connsiteY16" fmla="*/ 1610026 h 2408204"/>
              <a:gd name="connsiteX17" fmla="*/ 1018397 w 4309415"/>
              <a:gd name="connsiteY17" fmla="*/ 1318053 h 2408204"/>
              <a:gd name="connsiteX18" fmla="*/ 1018186 w 4309415"/>
              <a:gd name="connsiteY18" fmla="*/ 1318240 h 2408204"/>
              <a:gd name="connsiteX19" fmla="*/ 1099754 w 4309415"/>
              <a:gd name="connsiteY19" fmla="*/ 1554636 h 2408204"/>
              <a:gd name="connsiteX20" fmla="*/ 1072447 w 4309415"/>
              <a:gd name="connsiteY20" fmla="*/ 1604077 h 2408204"/>
              <a:gd name="connsiteX21" fmla="*/ 1027174 w 4309415"/>
              <a:gd name="connsiteY21" fmla="*/ 1577448 h 2408204"/>
              <a:gd name="connsiteX22" fmla="*/ 928479 w 4309415"/>
              <a:gd name="connsiteY22" fmla="*/ 1291419 h 2408204"/>
              <a:gd name="connsiteX23" fmla="*/ 928306 w 4309415"/>
              <a:gd name="connsiteY23" fmla="*/ 1291317 h 2408204"/>
              <a:gd name="connsiteX24" fmla="*/ 460891 w 4309415"/>
              <a:gd name="connsiteY24" fmla="*/ 1390879 h 2408204"/>
              <a:gd name="connsiteX25" fmla="*/ 460818 w 4309415"/>
              <a:gd name="connsiteY25" fmla="*/ 1391134 h 2408204"/>
              <a:gd name="connsiteX26" fmla="*/ 595537 w 4309415"/>
              <a:gd name="connsiteY26" fmla="*/ 1512546 h 2408204"/>
              <a:gd name="connsiteX27" fmla="*/ 1169744 w 4309415"/>
              <a:gd name="connsiteY27" fmla="*/ 2408204 h 2408204"/>
              <a:gd name="connsiteX28" fmla="*/ 244058 w 4309415"/>
              <a:gd name="connsiteY28" fmla="*/ 1884714 h 2408204"/>
              <a:gd name="connsiteX29" fmla="*/ 27533 w 4309415"/>
              <a:gd name="connsiteY29" fmla="*/ 1660772 h 2408204"/>
              <a:gd name="connsiteX30" fmla="*/ 0 w 4309415"/>
              <a:gd name="connsiteY30" fmla="*/ 1626900 h 2408204"/>
              <a:gd name="connsiteX31" fmla="*/ 0 w 4309415"/>
              <a:gd name="connsiteY31" fmla="*/ 1355806 h 2408204"/>
              <a:gd name="connsiteX32" fmla="*/ 24282 w 4309415"/>
              <a:gd name="connsiteY32" fmla="*/ 1353190 h 2408204"/>
              <a:gd name="connsiteX33" fmla="*/ 1473830 w 4309415"/>
              <a:gd name="connsiteY33" fmla="*/ 1028957 h 2408204"/>
              <a:gd name="connsiteX34" fmla="*/ 1866837 w 4309415"/>
              <a:gd name="connsiteY34" fmla="*/ 468791 h 2408204"/>
              <a:gd name="connsiteX35" fmla="*/ 2461604 w 4309415"/>
              <a:gd name="connsiteY35" fmla="*/ 26384 h 2408204"/>
              <a:gd name="connsiteX36" fmla="*/ 2515349 w 4309415"/>
              <a:gd name="connsiteY36" fmla="*/ 0 h 240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309415" h="2408204">
                <a:moveTo>
                  <a:pt x="2515349" y="0"/>
                </a:moveTo>
                <a:lnTo>
                  <a:pt x="2728732" y="0"/>
                </a:lnTo>
                <a:lnTo>
                  <a:pt x="2713487" y="43260"/>
                </a:lnTo>
                <a:cubicBezTo>
                  <a:pt x="2656418" y="195794"/>
                  <a:pt x="2545158" y="443885"/>
                  <a:pt x="2357598" y="682350"/>
                </a:cubicBezTo>
                <a:cubicBezTo>
                  <a:pt x="2357482" y="682481"/>
                  <a:pt x="2357622" y="682652"/>
                  <a:pt x="2357773" y="682588"/>
                </a:cubicBezTo>
                <a:cubicBezTo>
                  <a:pt x="2423658" y="652069"/>
                  <a:pt x="2488980" y="620284"/>
                  <a:pt x="2554027" y="587939"/>
                </a:cubicBezTo>
                <a:cubicBezTo>
                  <a:pt x="2553433" y="587545"/>
                  <a:pt x="2552706" y="587175"/>
                  <a:pt x="2552104" y="586796"/>
                </a:cubicBezTo>
                <a:cubicBezTo>
                  <a:pt x="2755874" y="464599"/>
                  <a:pt x="3328691" y="177722"/>
                  <a:pt x="3328691" y="177722"/>
                </a:cubicBezTo>
                <a:cubicBezTo>
                  <a:pt x="3329115" y="177518"/>
                  <a:pt x="3329539" y="177314"/>
                  <a:pt x="3329958" y="177124"/>
                </a:cubicBezTo>
                <a:cubicBezTo>
                  <a:pt x="3871738" y="174305"/>
                  <a:pt x="4309415" y="395889"/>
                  <a:pt x="4309415" y="395889"/>
                </a:cubicBezTo>
                <a:cubicBezTo>
                  <a:pt x="4309415" y="395889"/>
                  <a:pt x="3856782" y="668804"/>
                  <a:pt x="3286975" y="689917"/>
                </a:cubicBezTo>
                <a:cubicBezTo>
                  <a:pt x="3010481" y="700166"/>
                  <a:pt x="2811518" y="680420"/>
                  <a:pt x="2678916" y="641363"/>
                </a:cubicBezTo>
                <a:cubicBezTo>
                  <a:pt x="2164818" y="904183"/>
                  <a:pt x="1623370" y="1110135"/>
                  <a:pt x="1066216" y="1256438"/>
                </a:cubicBezTo>
                <a:cubicBezTo>
                  <a:pt x="1066079" y="1256475"/>
                  <a:pt x="1066060" y="1256654"/>
                  <a:pt x="1066184" y="1256714"/>
                </a:cubicBezTo>
                <a:lnTo>
                  <a:pt x="1653264" y="1542583"/>
                </a:lnTo>
                <a:cubicBezTo>
                  <a:pt x="1673320" y="1552349"/>
                  <a:pt x="1680927" y="1577393"/>
                  <a:pt x="1668912" y="1596868"/>
                </a:cubicBezTo>
                <a:cubicBezTo>
                  <a:pt x="1658461" y="1613802"/>
                  <a:pt x="1635899" y="1618736"/>
                  <a:pt x="1618013" y="1610026"/>
                </a:cubicBezTo>
                <a:lnTo>
                  <a:pt x="1018397" y="1318053"/>
                </a:lnTo>
                <a:cubicBezTo>
                  <a:pt x="1018272" y="1317992"/>
                  <a:pt x="1018143" y="1318117"/>
                  <a:pt x="1018186" y="1318240"/>
                </a:cubicBezTo>
                <a:lnTo>
                  <a:pt x="1099754" y="1554636"/>
                </a:lnTo>
                <a:cubicBezTo>
                  <a:pt x="1107016" y="1575716"/>
                  <a:pt x="1094703" y="1598789"/>
                  <a:pt x="1072447" y="1604077"/>
                </a:cubicBezTo>
                <a:cubicBezTo>
                  <a:pt x="1053107" y="1608680"/>
                  <a:pt x="1033663" y="1596254"/>
                  <a:pt x="1027174" y="1577448"/>
                </a:cubicBezTo>
                <a:lnTo>
                  <a:pt x="928479" y="1291419"/>
                </a:lnTo>
                <a:cubicBezTo>
                  <a:pt x="928464" y="1291343"/>
                  <a:pt x="928381" y="1291303"/>
                  <a:pt x="928306" y="1291317"/>
                </a:cubicBezTo>
                <a:cubicBezTo>
                  <a:pt x="773532" y="1329048"/>
                  <a:pt x="617680" y="1362423"/>
                  <a:pt x="460891" y="1390879"/>
                </a:cubicBezTo>
                <a:cubicBezTo>
                  <a:pt x="460774" y="1390908"/>
                  <a:pt x="460721" y="1391052"/>
                  <a:pt x="460818" y="1391134"/>
                </a:cubicBezTo>
                <a:cubicBezTo>
                  <a:pt x="503668" y="1427765"/>
                  <a:pt x="548494" y="1468026"/>
                  <a:pt x="595537" y="1512546"/>
                </a:cubicBezTo>
                <a:cubicBezTo>
                  <a:pt x="1009707" y="1904433"/>
                  <a:pt x="1169744" y="2408204"/>
                  <a:pt x="1169744" y="2408204"/>
                </a:cubicBezTo>
                <a:cubicBezTo>
                  <a:pt x="1169744" y="2408204"/>
                  <a:pt x="658248" y="2276594"/>
                  <a:pt x="244058" y="1884714"/>
                </a:cubicBezTo>
                <a:cubicBezTo>
                  <a:pt x="158641" y="1803905"/>
                  <a:pt x="86850" y="1729264"/>
                  <a:pt x="27533" y="1660772"/>
                </a:cubicBezTo>
                <a:lnTo>
                  <a:pt x="0" y="1626900"/>
                </a:lnTo>
                <a:lnTo>
                  <a:pt x="0" y="1355806"/>
                </a:lnTo>
                <a:lnTo>
                  <a:pt x="24282" y="1353190"/>
                </a:lnTo>
                <a:cubicBezTo>
                  <a:pt x="516531" y="1290732"/>
                  <a:pt x="1002223" y="1181946"/>
                  <a:pt x="1473830" y="1028957"/>
                </a:cubicBezTo>
                <a:cubicBezTo>
                  <a:pt x="1516042" y="896335"/>
                  <a:pt x="1638398" y="710231"/>
                  <a:pt x="1866837" y="468791"/>
                </a:cubicBezTo>
                <a:cubicBezTo>
                  <a:pt x="2062777" y="261696"/>
                  <a:pt x="2286683" y="118153"/>
                  <a:pt x="2461604" y="26384"/>
                </a:cubicBezTo>
                <a:lnTo>
                  <a:pt x="2515349" y="0"/>
                </a:lnTo>
                <a:close/>
              </a:path>
            </a:pathLst>
          </a:custGeom>
          <a:solidFill>
            <a:schemeClr val="bg2"/>
          </a:solidFill>
          <a:ln w="153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it-IT" noProof="0">
              <a:solidFill>
                <a:schemeClr val="tx1"/>
              </a:solidFill>
            </a:endParaRPr>
          </a:p>
        </p:txBody>
      </p:sp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id="{50B78849-522A-47C1-9D1E-9DABCBF04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4188011">
            <a:off x="936638" y="1509039"/>
            <a:ext cx="333418" cy="333418"/>
          </a:xfrm>
          <a:custGeom>
            <a:avLst/>
            <a:gdLst>
              <a:gd name="connsiteX0" fmla="*/ 333418 w 333418"/>
              <a:gd name="connsiteY0" fmla="*/ 166709 h 333418"/>
              <a:gd name="connsiteX1" fmla="*/ 166709 w 333418"/>
              <a:gd name="connsiteY1" fmla="*/ 333419 h 333418"/>
              <a:gd name="connsiteX2" fmla="*/ 0 w 333418"/>
              <a:gd name="connsiteY2" fmla="*/ 166709 h 333418"/>
              <a:gd name="connsiteX3" fmla="*/ 166709 w 333418"/>
              <a:gd name="connsiteY3" fmla="*/ 0 h 333418"/>
              <a:gd name="connsiteX4" fmla="*/ 333418 w 333418"/>
              <a:gd name="connsiteY4" fmla="*/ 166709 h 333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418" h="333418">
                <a:moveTo>
                  <a:pt x="333418" y="166709"/>
                </a:moveTo>
                <a:cubicBezTo>
                  <a:pt x="333418" y="258780"/>
                  <a:pt x="258780" y="333419"/>
                  <a:pt x="166709" y="333419"/>
                </a:cubicBezTo>
                <a:cubicBezTo>
                  <a:pt x="74638" y="333419"/>
                  <a:pt x="0" y="258780"/>
                  <a:pt x="0" y="166709"/>
                </a:cubicBezTo>
                <a:cubicBezTo>
                  <a:pt x="0" y="74638"/>
                  <a:pt x="74638" y="0"/>
                  <a:pt x="166709" y="0"/>
                </a:cubicBezTo>
                <a:cubicBezTo>
                  <a:pt x="258780" y="0"/>
                  <a:pt x="333418" y="74639"/>
                  <a:pt x="333418" y="166709"/>
                </a:cubicBezTo>
                <a:close/>
              </a:path>
            </a:pathLst>
          </a:custGeom>
          <a:solidFill>
            <a:schemeClr val="accent6"/>
          </a:solidFill>
          <a:ln w="1535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19" name="Elemento grafico 22" descr="Un piccolo ramo con boccioli di fiori">
            <a:extLst>
              <a:ext uri="{FF2B5EF4-FFF2-40B4-BE49-F238E27FC236}">
                <a16:creationId xmlns:a16="http://schemas.microsoft.com/office/drawing/2014/main" id="{1BF1C4E1-6EC7-4865-A152-CCE5EBA18907}"/>
              </a:ext>
            </a:extLst>
          </p:cNvPr>
          <p:cNvGrpSpPr/>
          <p:nvPr userDrawn="1"/>
        </p:nvGrpSpPr>
        <p:grpSpPr>
          <a:xfrm rot="18727004" flipH="1">
            <a:off x="8415512" y="4569698"/>
            <a:ext cx="1165383" cy="1361592"/>
            <a:chOff x="8239053" y="4657788"/>
            <a:chExt cx="1165383" cy="1361592"/>
          </a:xfrm>
        </p:grpSpPr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id="{FD7A032A-90BD-4964-B616-C4CF71670AAE}"/>
                </a:ext>
              </a:extLst>
            </p:cNvPr>
            <p:cNvSpPr/>
            <p:nvPr/>
          </p:nvSpPr>
          <p:spPr>
            <a:xfrm>
              <a:off x="8411266" y="4657788"/>
              <a:ext cx="805685" cy="784268"/>
            </a:xfrm>
            <a:custGeom>
              <a:avLst/>
              <a:gdLst>
                <a:gd name="connsiteX0" fmla="*/ 615509 w 805685"/>
                <a:gd name="connsiteY0" fmla="*/ 908 h 784268"/>
                <a:gd name="connsiteX1" fmla="*/ 509312 w 805685"/>
                <a:gd name="connsiteY1" fmla="*/ 131334 h 784268"/>
                <a:gd name="connsiteX2" fmla="*/ 403691 w 805685"/>
                <a:gd name="connsiteY2" fmla="*/ 454 h 784268"/>
                <a:gd name="connsiteX3" fmla="*/ 297494 w 805685"/>
                <a:gd name="connsiteY3" fmla="*/ 130880 h 784268"/>
                <a:gd name="connsiteX4" fmla="*/ 191873 w 805685"/>
                <a:gd name="connsiteY4" fmla="*/ 0 h 784268"/>
                <a:gd name="connsiteX5" fmla="*/ 2 w 805685"/>
                <a:gd name="connsiteY5" fmla="*/ 391264 h 784268"/>
                <a:gd name="connsiteX6" fmla="*/ 190178 w 805685"/>
                <a:gd name="connsiteY6" fmla="*/ 783360 h 784268"/>
                <a:gd name="connsiteX7" fmla="*/ 401996 w 805685"/>
                <a:gd name="connsiteY7" fmla="*/ 783814 h 784268"/>
                <a:gd name="connsiteX8" fmla="*/ 613814 w 805685"/>
                <a:gd name="connsiteY8" fmla="*/ 784268 h 784268"/>
                <a:gd name="connsiteX9" fmla="*/ 805685 w 805685"/>
                <a:gd name="connsiteY9" fmla="*/ 393004 h 784268"/>
                <a:gd name="connsiteX10" fmla="*/ 615509 w 805685"/>
                <a:gd name="connsiteY10" fmla="*/ 908 h 784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5685" h="784268">
                  <a:moveTo>
                    <a:pt x="615509" y="908"/>
                  </a:moveTo>
                  <a:cubicBezTo>
                    <a:pt x="615509" y="908"/>
                    <a:pt x="560451" y="51275"/>
                    <a:pt x="509312" y="131334"/>
                  </a:cubicBezTo>
                  <a:cubicBezTo>
                    <a:pt x="458537" y="51063"/>
                    <a:pt x="403691" y="454"/>
                    <a:pt x="403691" y="454"/>
                  </a:cubicBezTo>
                  <a:cubicBezTo>
                    <a:pt x="403691" y="454"/>
                    <a:pt x="348633" y="50821"/>
                    <a:pt x="297494" y="130880"/>
                  </a:cubicBezTo>
                  <a:cubicBezTo>
                    <a:pt x="246719" y="50609"/>
                    <a:pt x="191873" y="0"/>
                    <a:pt x="191873" y="0"/>
                  </a:cubicBezTo>
                  <a:cubicBezTo>
                    <a:pt x="191873" y="0"/>
                    <a:pt x="471" y="174936"/>
                    <a:pt x="2" y="391264"/>
                  </a:cubicBezTo>
                  <a:cubicBezTo>
                    <a:pt x="-467" y="607592"/>
                    <a:pt x="84678" y="783118"/>
                    <a:pt x="190178" y="783360"/>
                  </a:cubicBezTo>
                  <a:cubicBezTo>
                    <a:pt x="229360" y="783451"/>
                    <a:pt x="362814" y="783738"/>
                    <a:pt x="401996" y="783814"/>
                  </a:cubicBezTo>
                  <a:cubicBezTo>
                    <a:pt x="441178" y="783890"/>
                    <a:pt x="574632" y="784192"/>
                    <a:pt x="613814" y="784268"/>
                  </a:cubicBezTo>
                  <a:cubicBezTo>
                    <a:pt x="719314" y="784495"/>
                    <a:pt x="805216" y="609332"/>
                    <a:pt x="805685" y="393004"/>
                  </a:cubicBezTo>
                  <a:cubicBezTo>
                    <a:pt x="806154" y="176676"/>
                    <a:pt x="615509" y="908"/>
                    <a:pt x="615509" y="908"/>
                  </a:cubicBezTo>
                  <a:close/>
                </a:path>
              </a:pathLst>
            </a:custGeom>
            <a:solidFill>
              <a:schemeClr val="accent6"/>
            </a:solidFill>
            <a:ln w="1512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1" name="Figura a mano libera: Forma 20">
              <a:extLst>
                <a:ext uri="{FF2B5EF4-FFF2-40B4-BE49-F238E27FC236}">
                  <a16:creationId xmlns:a16="http://schemas.microsoft.com/office/drawing/2014/main" id="{5D9250A5-5D11-4EB6-BDF1-038652704227}"/>
                </a:ext>
              </a:extLst>
            </p:cNvPr>
            <p:cNvSpPr/>
            <p:nvPr/>
          </p:nvSpPr>
          <p:spPr>
            <a:xfrm>
              <a:off x="8691281" y="4812262"/>
              <a:ext cx="713156" cy="1202774"/>
            </a:xfrm>
            <a:custGeom>
              <a:avLst/>
              <a:gdLst>
                <a:gd name="connsiteX0" fmla="*/ 188118 w 713156"/>
                <a:gd name="connsiteY0" fmla="*/ 1202775 h 1202774"/>
                <a:gd name="connsiteX1" fmla="*/ 0 w 713156"/>
                <a:gd name="connsiteY1" fmla="*/ 882929 h 1202774"/>
                <a:gd name="connsiteX2" fmla="*/ 130427 w 713156"/>
                <a:gd name="connsiteY2" fmla="*/ 364205 h 1202774"/>
                <a:gd name="connsiteX3" fmla="*/ 607092 w 713156"/>
                <a:gd name="connsiteY3" fmla="*/ 1 h 1202774"/>
                <a:gd name="connsiteX4" fmla="*/ 666646 w 713156"/>
                <a:gd name="connsiteY4" fmla="*/ 4586 h 1202774"/>
                <a:gd name="connsiteX5" fmla="*/ 713153 w 713156"/>
                <a:gd name="connsiteY5" fmla="*/ 345423 h 1202774"/>
                <a:gd name="connsiteX6" fmla="*/ 188118 w 713156"/>
                <a:gd name="connsiteY6" fmla="*/ 1202775 h 120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156" h="1202774">
                  <a:moveTo>
                    <a:pt x="188118" y="1202775"/>
                  </a:moveTo>
                  <a:cubicBezTo>
                    <a:pt x="53469" y="1178545"/>
                    <a:pt x="0" y="973734"/>
                    <a:pt x="0" y="882929"/>
                  </a:cubicBezTo>
                  <a:cubicBezTo>
                    <a:pt x="0" y="776990"/>
                    <a:pt x="53469" y="497507"/>
                    <a:pt x="130427" y="364205"/>
                  </a:cubicBezTo>
                  <a:cubicBezTo>
                    <a:pt x="236441" y="143549"/>
                    <a:pt x="410484" y="-423"/>
                    <a:pt x="607092" y="1"/>
                  </a:cubicBezTo>
                  <a:cubicBezTo>
                    <a:pt x="627191" y="46"/>
                    <a:pt x="647062" y="1590"/>
                    <a:pt x="666646" y="4586"/>
                  </a:cubicBezTo>
                  <a:cubicBezTo>
                    <a:pt x="696793" y="109194"/>
                    <a:pt x="713425" y="224380"/>
                    <a:pt x="713153" y="345423"/>
                  </a:cubicBezTo>
                  <a:cubicBezTo>
                    <a:pt x="712139" y="792230"/>
                    <a:pt x="482039" y="1159234"/>
                    <a:pt x="188118" y="1202775"/>
                  </a:cubicBezTo>
                  <a:close/>
                </a:path>
              </a:pathLst>
            </a:custGeom>
            <a:solidFill>
              <a:schemeClr val="tx2"/>
            </a:solidFill>
            <a:ln w="1512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2" name="Figura a mano libera: Forma 21">
              <a:extLst>
                <a:ext uri="{FF2B5EF4-FFF2-40B4-BE49-F238E27FC236}">
                  <a16:creationId xmlns:a16="http://schemas.microsoft.com/office/drawing/2014/main" id="{935747F2-0EBA-43D0-A2B3-BBA2EA054329}"/>
                </a:ext>
              </a:extLst>
            </p:cNvPr>
            <p:cNvSpPr/>
            <p:nvPr/>
          </p:nvSpPr>
          <p:spPr>
            <a:xfrm>
              <a:off x="8239053" y="4810219"/>
              <a:ext cx="688369" cy="1209161"/>
            </a:xfrm>
            <a:custGeom>
              <a:avLst/>
              <a:gdLst>
                <a:gd name="connsiteX0" fmla="*/ 521224 w 688369"/>
                <a:gd name="connsiteY0" fmla="*/ 1204575 h 1209161"/>
                <a:gd name="connsiteX1" fmla="*/ 580762 w 688369"/>
                <a:gd name="connsiteY1" fmla="*/ 1209161 h 1209161"/>
                <a:gd name="connsiteX2" fmla="*/ 640345 w 688369"/>
                <a:gd name="connsiteY2" fmla="*/ 1204833 h 1209161"/>
                <a:gd name="connsiteX3" fmla="*/ 688366 w 688369"/>
                <a:gd name="connsiteY3" fmla="*/ 864208 h 1209161"/>
                <a:gd name="connsiteX4" fmla="*/ 582639 w 688369"/>
                <a:gd name="connsiteY4" fmla="*/ 366263 h 1209161"/>
                <a:gd name="connsiteX5" fmla="*/ 107592 w 688369"/>
                <a:gd name="connsiteY5" fmla="*/ 1 h 1209161"/>
                <a:gd name="connsiteX6" fmla="*/ 48024 w 688369"/>
                <a:gd name="connsiteY6" fmla="*/ 4314 h 1209161"/>
                <a:gd name="connsiteX7" fmla="*/ 3 w 688369"/>
                <a:gd name="connsiteY7" fmla="*/ 344939 h 1209161"/>
                <a:gd name="connsiteX8" fmla="*/ 521224 w 688369"/>
                <a:gd name="connsiteY8" fmla="*/ 1204575 h 120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369" h="1209161">
                  <a:moveTo>
                    <a:pt x="521224" y="1204575"/>
                  </a:moveTo>
                  <a:cubicBezTo>
                    <a:pt x="540793" y="1207557"/>
                    <a:pt x="560664" y="1209116"/>
                    <a:pt x="580762" y="1209161"/>
                  </a:cubicBezTo>
                  <a:cubicBezTo>
                    <a:pt x="600891" y="1209191"/>
                    <a:pt x="620747" y="1207738"/>
                    <a:pt x="640345" y="1204833"/>
                  </a:cubicBezTo>
                  <a:cubicBezTo>
                    <a:pt x="670947" y="1100361"/>
                    <a:pt x="688109" y="985236"/>
                    <a:pt x="688366" y="864208"/>
                  </a:cubicBezTo>
                  <a:cubicBezTo>
                    <a:pt x="688775" y="678769"/>
                    <a:pt x="649532" y="507071"/>
                    <a:pt x="582639" y="366263"/>
                  </a:cubicBezTo>
                  <a:cubicBezTo>
                    <a:pt x="477608" y="145153"/>
                    <a:pt x="304200" y="425"/>
                    <a:pt x="107592" y="1"/>
                  </a:cubicBezTo>
                  <a:cubicBezTo>
                    <a:pt x="87479" y="-44"/>
                    <a:pt x="67607" y="1424"/>
                    <a:pt x="48024" y="4314"/>
                  </a:cubicBezTo>
                  <a:cubicBezTo>
                    <a:pt x="17408" y="108801"/>
                    <a:pt x="260" y="223911"/>
                    <a:pt x="3" y="344939"/>
                  </a:cubicBezTo>
                  <a:cubicBezTo>
                    <a:pt x="-981" y="791761"/>
                    <a:pt x="227485" y="1159748"/>
                    <a:pt x="521224" y="1204575"/>
                  </a:cubicBezTo>
                  <a:close/>
                </a:path>
              </a:pathLst>
            </a:custGeom>
            <a:solidFill>
              <a:schemeClr val="bg2"/>
            </a:solidFill>
            <a:ln w="1512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3" name="Figura a mano libera: Forma 22">
            <a:extLst>
              <a:ext uri="{FF2B5EF4-FFF2-40B4-BE49-F238E27FC236}">
                <a16:creationId xmlns:a16="http://schemas.microsoft.com/office/drawing/2014/main" id="{38EE69DF-758C-4531-BBF0-1D48985E6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727004" flipH="1">
            <a:off x="6979781" y="7315175"/>
            <a:ext cx="223834" cy="223834"/>
          </a:xfrm>
          <a:custGeom>
            <a:avLst/>
            <a:gdLst>
              <a:gd name="connsiteX0" fmla="*/ 223835 w 223834"/>
              <a:gd name="connsiteY0" fmla="*/ 111917 h 223834"/>
              <a:gd name="connsiteX1" fmla="*/ 111918 w 223834"/>
              <a:gd name="connsiteY1" fmla="*/ 223834 h 223834"/>
              <a:gd name="connsiteX2" fmla="*/ 0 w 223834"/>
              <a:gd name="connsiteY2" fmla="*/ 111917 h 223834"/>
              <a:gd name="connsiteX3" fmla="*/ 111918 w 223834"/>
              <a:gd name="connsiteY3" fmla="*/ 0 h 223834"/>
              <a:gd name="connsiteX4" fmla="*/ 223835 w 223834"/>
              <a:gd name="connsiteY4" fmla="*/ 111917 h 22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834" h="223834">
                <a:moveTo>
                  <a:pt x="223835" y="111917"/>
                </a:moveTo>
                <a:cubicBezTo>
                  <a:pt x="223835" y="173727"/>
                  <a:pt x="173728" y="223834"/>
                  <a:pt x="111918" y="223834"/>
                </a:cubicBezTo>
                <a:cubicBezTo>
                  <a:pt x="50107" y="223834"/>
                  <a:pt x="0" y="173727"/>
                  <a:pt x="0" y="111917"/>
                </a:cubicBezTo>
                <a:cubicBezTo>
                  <a:pt x="0" y="50107"/>
                  <a:pt x="50107" y="0"/>
                  <a:pt x="111918" y="0"/>
                </a:cubicBezTo>
                <a:cubicBezTo>
                  <a:pt x="173728" y="0"/>
                  <a:pt x="223835" y="50107"/>
                  <a:pt x="223835" y="111917"/>
                </a:cubicBezTo>
                <a:close/>
              </a:path>
            </a:pathLst>
          </a:custGeom>
          <a:solidFill>
            <a:schemeClr val="accent6"/>
          </a:solidFill>
          <a:ln w="1512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4" name="Figura a mano libera: Forma 23">
            <a:extLst>
              <a:ext uri="{FF2B5EF4-FFF2-40B4-BE49-F238E27FC236}">
                <a16:creationId xmlns:a16="http://schemas.microsoft.com/office/drawing/2014/main" id="{E98D0E14-511F-444F-BEAB-53A7F64A7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727004" flipH="1">
            <a:off x="719812" y="3935547"/>
            <a:ext cx="223834" cy="223834"/>
          </a:xfrm>
          <a:custGeom>
            <a:avLst/>
            <a:gdLst>
              <a:gd name="connsiteX0" fmla="*/ 223835 w 223834"/>
              <a:gd name="connsiteY0" fmla="*/ 111917 h 223834"/>
              <a:gd name="connsiteX1" fmla="*/ 111918 w 223834"/>
              <a:gd name="connsiteY1" fmla="*/ 223834 h 223834"/>
              <a:gd name="connsiteX2" fmla="*/ 1 w 223834"/>
              <a:gd name="connsiteY2" fmla="*/ 111917 h 223834"/>
              <a:gd name="connsiteX3" fmla="*/ 111918 w 223834"/>
              <a:gd name="connsiteY3" fmla="*/ 0 h 223834"/>
              <a:gd name="connsiteX4" fmla="*/ 223835 w 223834"/>
              <a:gd name="connsiteY4" fmla="*/ 111917 h 22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834" h="223834">
                <a:moveTo>
                  <a:pt x="223835" y="111917"/>
                </a:moveTo>
                <a:cubicBezTo>
                  <a:pt x="223835" y="173727"/>
                  <a:pt x="173728" y="223834"/>
                  <a:pt x="111918" y="223834"/>
                </a:cubicBezTo>
                <a:cubicBezTo>
                  <a:pt x="50108" y="223834"/>
                  <a:pt x="1" y="173727"/>
                  <a:pt x="1" y="111917"/>
                </a:cubicBezTo>
                <a:cubicBezTo>
                  <a:pt x="1" y="50107"/>
                  <a:pt x="50108" y="0"/>
                  <a:pt x="111918" y="0"/>
                </a:cubicBezTo>
                <a:cubicBezTo>
                  <a:pt x="173728" y="0"/>
                  <a:pt x="223835" y="50107"/>
                  <a:pt x="223835" y="111917"/>
                </a:cubicBezTo>
                <a:close/>
              </a:path>
            </a:pathLst>
          </a:custGeom>
          <a:solidFill>
            <a:schemeClr val="accent6"/>
          </a:solidFill>
          <a:ln w="1512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25" name="Figura a mano libera: Forma 24">
            <a:extLst>
              <a:ext uri="{FF2B5EF4-FFF2-40B4-BE49-F238E27FC236}">
                <a16:creationId xmlns:a16="http://schemas.microsoft.com/office/drawing/2014/main" id="{DBC2FFFB-9696-43C5-9EE7-0D9368E2D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727004" flipH="1">
            <a:off x="767790" y="3558100"/>
            <a:ext cx="223834" cy="223834"/>
          </a:xfrm>
          <a:custGeom>
            <a:avLst/>
            <a:gdLst>
              <a:gd name="connsiteX0" fmla="*/ 223834 w 223834"/>
              <a:gd name="connsiteY0" fmla="*/ 111917 h 223834"/>
              <a:gd name="connsiteX1" fmla="*/ 111917 w 223834"/>
              <a:gd name="connsiteY1" fmla="*/ 223834 h 223834"/>
              <a:gd name="connsiteX2" fmla="*/ 0 w 223834"/>
              <a:gd name="connsiteY2" fmla="*/ 111917 h 223834"/>
              <a:gd name="connsiteX3" fmla="*/ 111917 w 223834"/>
              <a:gd name="connsiteY3" fmla="*/ 0 h 223834"/>
              <a:gd name="connsiteX4" fmla="*/ 223834 w 223834"/>
              <a:gd name="connsiteY4" fmla="*/ 111917 h 22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834" h="223834">
                <a:moveTo>
                  <a:pt x="223834" y="111917"/>
                </a:moveTo>
                <a:cubicBezTo>
                  <a:pt x="223834" y="173727"/>
                  <a:pt x="173727" y="223834"/>
                  <a:pt x="111917" y="223834"/>
                </a:cubicBezTo>
                <a:cubicBezTo>
                  <a:pt x="50107" y="223834"/>
                  <a:pt x="0" y="173727"/>
                  <a:pt x="0" y="111917"/>
                </a:cubicBezTo>
                <a:cubicBezTo>
                  <a:pt x="0" y="50107"/>
                  <a:pt x="50107" y="0"/>
                  <a:pt x="111917" y="0"/>
                </a:cubicBezTo>
                <a:cubicBezTo>
                  <a:pt x="173727" y="0"/>
                  <a:pt x="223834" y="50107"/>
                  <a:pt x="223834" y="111917"/>
                </a:cubicBezTo>
                <a:close/>
              </a:path>
            </a:pathLst>
          </a:custGeom>
          <a:solidFill>
            <a:schemeClr val="accent6"/>
          </a:solidFill>
          <a:ln w="1512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grpSp>
        <p:nvGrpSpPr>
          <p:cNvPr id="26" name="Elemento grafico 22" descr="Un piccolo ramo con boccioli di fiori">
            <a:extLst>
              <a:ext uri="{FF2B5EF4-FFF2-40B4-BE49-F238E27FC236}">
                <a16:creationId xmlns:a16="http://schemas.microsoft.com/office/drawing/2014/main" id="{43F79FD1-B72D-48AF-BEAF-8932902D838A}"/>
              </a:ext>
            </a:extLst>
          </p:cNvPr>
          <p:cNvGrpSpPr/>
          <p:nvPr userDrawn="1"/>
        </p:nvGrpSpPr>
        <p:grpSpPr>
          <a:xfrm rot="20054148" flipH="1">
            <a:off x="8995887" y="3767316"/>
            <a:ext cx="408562" cy="605306"/>
            <a:chOff x="7467244" y="4326471"/>
            <a:chExt cx="408562" cy="605306"/>
          </a:xfrm>
          <a:solidFill>
            <a:schemeClr val="accent6"/>
          </a:solidFill>
        </p:grpSpPr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6848290A-E7CB-42A0-9907-026E39300CD3}"/>
                </a:ext>
              </a:extLst>
            </p:cNvPr>
            <p:cNvSpPr/>
            <p:nvPr/>
          </p:nvSpPr>
          <p:spPr>
            <a:xfrm>
              <a:off x="7651971" y="4326471"/>
              <a:ext cx="223834" cy="223834"/>
            </a:xfrm>
            <a:custGeom>
              <a:avLst/>
              <a:gdLst>
                <a:gd name="connsiteX0" fmla="*/ 223834 w 223834"/>
                <a:gd name="connsiteY0" fmla="*/ 111917 h 223834"/>
                <a:gd name="connsiteX1" fmla="*/ 111917 w 223834"/>
                <a:gd name="connsiteY1" fmla="*/ 223835 h 223834"/>
                <a:gd name="connsiteX2" fmla="*/ 0 w 223834"/>
                <a:gd name="connsiteY2" fmla="*/ 111917 h 223834"/>
                <a:gd name="connsiteX3" fmla="*/ 111917 w 223834"/>
                <a:gd name="connsiteY3" fmla="*/ 0 h 223834"/>
                <a:gd name="connsiteX4" fmla="*/ 223834 w 223834"/>
                <a:gd name="connsiteY4" fmla="*/ 111917 h 22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834" h="223834">
                  <a:moveTo>
                    <a:pt x="223834" y="111917"/>
                  </a:moveTo>
                  <a:cubicBezTo>
                    <a:pt x="223834" y="173728"/>
                    <a:pt x="173727" y="223835"/>
                    <a:pt x="111917" y="223835"/>
                  </a:cubicBezTo>
                  <a:cubicBezTo>
                    <a:pt x="50107" y="223835"/>
                    <a:pt x="0" y="173728"/>
                    <a:pt x="0" y="111917"/>
                  </a:cubicBezTo>
                  <a:cubicBezTo>
                    <a:pt x="0" y="50107"/>
                    <a:pt x="50107" y="0"/>
                    <a:pt x="111917" y="0"/>
                  </a:cubicBezTo>
                  <a:cubicBezTo>
                    <a:pt x="173727" y="0"/>
                    <a:pt x="223834" y="50107"/>
                    <a:pt x="223834" y="111917"/>
                  </a:cubicBezTo>
                  <a:close/>
                </a:path>
              </a:pathLst>
            </a:custGeom>
            <a:grpFill/>
            <a:ln w="1512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B1C136F6-23F4-4010-B503-6B5DA90D3D6F}"/>
                </a:ext>
              </a:extLst>
            </p:cNvPr>
            <p:cNvSpPr/>
            <p:nvPr/>
          </p:nvSpPr>
          <p:spPr>
            <a:xfrm>
              <a:off x="7467244" y="4707943"/>
              <a:ext cx="223834" cy="223834"/>
            </a:xfrm>
            <a:custGeom>
              <a:avLst/>
              <a:gdLst>
                <a:gd name="connsiteX0" fmla="*/ 223835 w 223834"/>
                <a:gd name="connsiteY0" fmla="*/ 111917 h 223834"/>
                <a:gd name="connsiteX1" fmla="*/ 111917 w 223834"/>
                <a:gd name="connsiteY1" fmla="*/ 223835 h 223834"/>
                <a:gd name="connsiteX2" fmla="*/ 0 w 223834"/>
                <a:gd name="connsiteY2" fmla="*/ 111917 h 223834"/>
                <a:gd name="connsiteX3" fmla="*/ 111917 w 223834"/>
                <a:gd name="connsiteY3" fmla="*/ 0 h 223834"/>
                <a:gd name="connsiteX4" fmla="*/ 223835 w 223834"/>
                <a:gd name="connsiteY4" fmla="*/ 111917 h 22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834" h="223834">
                  <a:moveTo>
                    <a:pt x="223835" y="111917"/>
                  </a:moveTo>
                  <a:cubicBezTo>
                    <a:pt x="223835" y="173728"/>
                    <a:pt x="173728" y="223835"/>
                    <a:pt x="111917" y="223835"/>
                  </a:cubicBezTo>
                  <a:cubicBezTo>
                    <a:pt x="50107" y="223835"/>
                    <a:pt x="0" y="173728"/>
                    <a:pt x="0" y="111917"/>
                  </a:cubicBezTo>
                  <a:cubicBezTo>
                    <a:pt x="0" y="50107"/>
                    <a:pt x="50107" y="0"/>
                    <a:pt x="111917" y="0"/>
                  </a:cubicBezTo>
                  <a:cubicBezTo>
                    <a:pt x="173728" y="0"/>
                    <a:pt x="223835" y="50107"/>
                    <a:pt x="223835" y="111917"/>
                  </a:cubicBezTo>
                  <a:close/>
                </a:path>
              </a:pathLst>
            </a:custGeom>
            <a:grpFill/>
            <a:ln w="1512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/>
            </a:p>
          </p:txBody>
        </p:sp>
      </p:grpSp>
      <p:sp>
        <p:nvSpPr>
          <p:cNvPr id="29" name="Figura a mano libera: Forma 28">
            <a:extLst>
              <a:ext uri="{FF2B5EF4-FFF2-40B4-BE49-F238E27FC236}">
                <a16:creationId xmlns:a16="http://schemas.microsoft.com/office/drawing/2014/main" id="{57DA88AD-8668-4F57-8AA5-66CD43B5E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10725" y="1464569"/>
            <a:ext cx="1147676" cy="5140444"/>
          </a:xfrm>
          <a:custGeom>
            <a:avLst/>
            <a:gdLst>
              <a:gd name="connsiteX0" fmla="*/ 1987 w 838505"/>
              <a:gd name="connsiteY0" fmla="*/ 0 h 3755666"/>
              <a:gd name="connsiteX1" fmla="*/ 632867 w 838505"/>
              <a:gd name="connsiteY1" fmla="*/ 760298 h 3755666"/>
              <a:gd name="connsiteX2" fmla="*/ 632909 w 838505"/>
              <a:gd name="connsiteY2" fmla="*/ 761675 h 3755666"/>
              <a:gd name="connsiteX3" fmla="*/ 622597 w 838505"/>
              <a:gd name="connsiteY3" fmla="*/ 1625682 h 3755666"/>
              <a:gd name="connsiteX4" fmla="*/ 620734 w 838505"/>
              <a:gd name="connsiteY4" fmla="*/ 1624509 h 3755666"/>
              <a:gd name="connsiteX5" fmla="*/ 625777 w 838505"/>
              <a:gd name="connsiteY5" fmla="*/ 1838943 h 3755666"/>
              <a:gd name="connsiteX6" fmla="*/ 626065 w 838505"/>
              <a:gd name="connsiteY6" fmla="*/ 1838988 h 3755666"/>
              <a:gd name="connsiteX7" fmla="*/ 789872 w 838505"/>
              <a:gd name="connsiteY7" fmla="*/ 1545238 h 3755666"/>
              <a:gd name="connsiteX8" fmla="*/ 838505 w 838505"/>
              <a:gd name="connsiteY8" fmla="*/ 1475999 h 3755666"/>
              <a:gd name="connsiteX9" fmla="*/ 838505 w 838505"/>
              <a:gd name="connsiteY9" fmla="*/ 2608227 h 3755666"/>
              <a:gd name="connsiteX10" fmla="*/ 832105 w 838505"/>
              <a:gd name="connsiteY10" fmla="*/ 2619414 h 3755666"/>
              <a:gd name="connsiteX11" fmla="*/ 718554 w 838505"/>
              <a:gd name="connsiteY11" fmla="*/ 2768920 h 3755666"/>
              <a:gd name="connsiteX12" fmla="*/ 832933 w 838505"/>
              <a:gd name="connsiteY12" fmla="*/ 3343136 h 3755666"/>
              <a:gd name="connsiteX13" fmla="*/ 838505 w 838505"/>
              <a:gd name="connsiteY13" fmla="*/ 3364709 h 3755666"/>
              <a:gd name="connsiteX14" fmla="*/ 838505 w 838505"/>
              <a:gd name="connsiteY14" fmla="*/ 3755666 h 3755666"/>
              <a:gd name="connsiteX15" fmla="*/ 733219 w 838505"/>
              <a:gd name="connsiteY15" fmla="*/ 3364644 h 3755666"/>
              <a:gd name="connsiteX16" fmla="*/ 733053 w 838505"/>
              <a:gd name="connsiteY16" fmla="*/ 3364538 h 3755666"/>
              <a:gd name="connsiteX17" fmla="*/ 438128 w 838505"/>
              <a:gd name="connsiteY17" fmla="*/ 3406290 h 3755666"/>
              <a:gd name="connsiteX18" fmla="*/ 394492 w 838505"/>
              <a:gd name="connsiteY18" fmla="*/ 3378551 h 3755666"/>
              <a:gd name="connsiteX19" fmla="*/ 425579 w 838505"/>
              <a:gd name="connsiteY19" fmla="*/ 3332452 h 3755666"/>
              <a:gd name="connsiteX20" fmla="*/ 669325 w 838505"/>
              <a:gd name="connsiteY20" fmla="*/ 3297946 h 3755666"/>
              <a:gd name="connsiteX21" fmla="*/ 669395 w 838505"/>
              <a:gd name="connsiteY21" fmla="*/ 3297677 h 3755666"/>
              <a:gd name="connsiteX22" fmla="*/ 144665 w 838505"/>
              <a:gd name="connsiteY22" fmla="*/ 2903091 h 3755666"/>
              <a:gd name="connsiteX23" fmla="*/ 133376 w 838505"/>
              <a:gd name="connsiteY23" fmla="*/ 2852583 h 3755666"/>
              <a:gd name="connsiteX24" fmla="*/ 187966 w 838505"/>
              <a:gd name="connsiteY24" fmla="*/ 2841958 h 3755666"/>
              <a:gd name="connsiteX25" fmla="*/ 701725 w 838505"/>
              <a:gd name="connsiteY25" fmla="*/ 3228294 h 3755666"/>
              <a:gd name="connsiteX26" fmla="*/ 701952 w 838505"/>
              <a:gd name="connsiteY26" fmla="*/ 3228143 h 3755666"/>
              <a:gd name="connsiteX27" fmla="*/ 517917 w 838505"/>
              <a:gd name="connsiteY27" fmla="*/ 1539013 h 3755666"/>
              <a:gd name="connsiteX28" fmla="*/ 202732 w 838505"/>
              <a:gd name="connsiteY28" fmla="*/ 1027887 h 3755666"/>
              <a:gd name="connsiteX29" fmla="*/ 1987 w 838505"/>
              <a:gd name="connsiteY29" fmla="*/ 0 h 375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38505" h="3755666">
                <a:moveTo>
                  <a:pt x="1987" y="0"/>
                </a:moveTo>
                <a:cubicBezTo>
                  <a:pt x="1987" y="0"/>
                  <a:pt x="392420" y="284223"/>
                  <a:pt x="632867" y="760298"/>
                </a:cubicBezTo>
                <a:cubicBezTo>
                  <a:pt x="632886" y="760750"/>
                  <a:pt x="632898" y="761213"/>
                  <a:pt x="632909" y="761675"/>
                </a:cubicBezTo>
                <a:cubicBezTo>
                  <a:pt x="632909" y="761675"/>
                  <a:pt x="638326" y="1392312"/>
                  <a:pt x="622597" y="1625682"/>
                </a:cubicBezTo>
                <a:cubicBezTo>
                  <a:pt x="621995" y="1625325"/>
                  <a:pt x="621345" y="1624855"/>
                  <a:pt x="620734" y="1624509"/>
                </a:cubicBezTo>
                <a:cubicBezTo>
                  <a:pt x="621552" y="1696019"/>
                  <a:pt x="622984" y="1767518"/>
                  <a:pt x="625777" y="1838943"/>
                </a:cubicBezTo>
                <a:cubicBezTo>
                  <a:pt x="625789" y="1839103"/>
                  <a:pt x="626002" y="1839149"/>
                  <a:pt x="626065" y="1838988"/>
                </a:cubicBezTo>
                <a:cubicBezTo>
                  <a:pt x="676022" y="1730470"/>
                  <a:pt x="732802" y="1631961"/>
                  <a:pt x="789872" y="1545238"/>
                </a:cubicBezTo>
                <a:lnTo>
                  <a:pt x="838505" y="1475999"/>
                </a:lnTo>
                <a:lnTo>
                  <a:pt x="838505" y="2608227"/>
                </a:lnTo>
                <a:lnTo>
                  <a:pt x="832105" y="2619414"/>
                </a:lnTo>
                <a:cubicBezTo>
                  <a:pt x="793069" y="2683327"/>
                  <a:pt x="755042" y="2732748"/>
                  <a:pt x="718554" y="2768920"/>
                </a:cubicBezTo>
                <a:cubicBezTo>
                  <a:pt x="749504" y="2961683"/>
                  <a:pt x="787663" y="3153249"/>
                  <a:pt x="832933" y="3343136"/>
                </a:cubicBezTo>
                <a:lnTo>
                  <a:pt x="838505" y="3364709"/>
                </a:lnTo>
                <a:lnTo>
                  <a:pt x="838505" y="3755666"/>
                </a:lnTo>
                <a:lnTo>
                  <a:pt x="733219" y="3364644"/>
                </a:lnTo>
                <a:cubicBezTo>
                  <a:pt x="733198" y="3364571"/>
                  <a:pt x="733126" y="3364517"/>
                  <a:pt x="733053" y="3364538"/>
                </a:cubicBezTo>
                <a:lnTo>
                  <a:pt x="438128" y="3406290"/>
                </a:lnTo>
                <a:cubicBezTo>
                  <a:pt x="418738" y="3409034"/>
                  <a:pt x="399130" y="3397565"/>
                  <a:pt x="394492" y="3378551"/>
                </a:cubicBezTo>
                <a:cubicBezTo>
                  <a:pt x="389147" y="3356675"/>
                  <a:pt x="403848" y="3335539"/>
                  <a:pt x="425579" y="3332452"/>
                </a:cubicBezTo>
                <a:lnTo>
                  <a:pt x="669325" y="3297946"/>
                </a:lnTo>
                <a:cubicBezTo>
                  <a:pt x="669453" y="3297928"/>
                  <a:pt x="669504" y="3297758"/>
                  <a:pt x="669395" y="3297677"/>
                </a:cubicBezTo>
                <a:lnTo>
                  <a:pt x="144665" y="2903091"/>
                </a:lnTo>
                <a:cubicBezTo>
                  <a:pt x="129014" y="2891321"/>
                  <a:pt x="123220" y="2869336"/>
                  <a:pt x="133376" y="2852583"/>
                </a:cubicBezTo>
                <a:cubicBezTo>
                  <a:pt x="145056" y="2833322"/>
                  <a:pt x="170415" y="2828760"/>
                  <a:pt x="187966" y="2841958"/>
                </a:cubicBezTo>
                <a:lnTo>
                  <a:pt x="701725" y="3228294"/>
                </a:lnTo>
                <a:cubicBezTo>
                  <a:pt x="701833" y="3228375"/>
                  <a:pt x="701982" y="3228279"/>
                  <a:pt x="701952" y="3228143"/>
                </a:cubicBezTo>
                <a:cubicBezTo>
                  <a:pt x="580363" y="2674262"/>
                  <a:pt x="518088" y="2107402"/>
                  <a:pt x="517917" y="1539013"/>
                </a:cubicBezTo>
                <a:cubicBezTo>
                  <a:pt x="424235" y="1440314"/>
                  <a:pt x="317721" y="1274798"/>
                  <a:pt x="202732" y="1027887"/>
                </a:cubicBezTo>
                <a:cubicBezTo>
                  <a:pt x="-34247" y="519048"/>
                  <a:pt x="1987" y="0"/>
                  <a:pt x="1987" y="0"/>
                </a:cubicBezTo>
                <a:close/>
              </a:path>
            </a:pathLst>
          </a:custGeom>
          <a:solidFill>
            <a:schemeClr val="bg2"/>
          </a:solidFill>
          <a:ln w="153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it-IT" noProof="0">
              <a:solidFill>
                <a:schemeClr val="tx1"/>
              </a:solidFill>
            </a:endParaRPr>
          </a:p>
        </p:txBody>
      </p:sp>
      <p:sp>
        <p:nvSpPr>
          <p:cNvPr id="30" name="Figura a mano libera: Forma 29">
            <a:extLst>
              <a:ext uri="{FF2B5EF4-FFF2-40B4-BE49-F238E27FC236}">
                <a16:creationId xmlns:a16="http://schemas.microsoft.com/office/drawing/2014/main" id="{F78B55AB-0C3E-47A5-AF79-C1A4C7AEF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6035" y="6343562"/>
            <a:ext cx="1192365" cy="690794"/>
          </a:xfrm>
          <a:custGeom>
            <a:avLst/>
            <a:gdLst>
              <a:gd name="connsiteX0" fmla="*/ 322771 w 1192365"/>
              <a:gd name="connsiteY0" fmla="*/ 133 h 690794"/>
              <a:gd name="connsiteX1" fmla="*/ 1042399 w 1192365"/>
              <a:gd name="connsiteY1" fmla="*/ 121181 h 690794"/>
              <a:gd name="connsiteX2" fmla="*/ 1192365 w 1192365"/>
              <a:gd name="connsiteY2" fmla="*/ 178385 h 690794"/>
              <a:gd name="connsiteX3" fmla="*/ 1192365 w 1192365"/>
              <a:gd name="connsiteY3" fmla="*/ 690794 h 690794"/>
              <a:gd name="connsiteX4" fmla="*/ 1167170 w 1192365"/>
              <a:gd name="connsiteY4" fmla="*/ 685433 h 690794"/>
              <a:gd name="connsiteX5" fmla="*/ 873827 w 1192365"/>
              <a:gd name="connsiteY5" fmla="*/ 596081 h 690794"/>
              <a:gd name="connsiteX6" fmla="*/ 0 w 1192365"/>
              <a:gd name="connsiteY6" fmla="*/ 19534 h 690794"/>
              <a:gd name="connsiteX7" fmla="*/ 322771 w 1192365"/>
              <a:gd name="connsiteY7" fmla="*/ 133 h 690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2365" h="690794">
                <a:moveTo>
                  <a:pt x="322771" y="133"/>
                </a:moveTo>
                <a:cubicBezTo>
                  <a:pt x="517227" y="2137"/>
                  <a:pt x="777827" y="27549"/>
                  <a:pt x="1042399" y="121181"/>
                </a:cubicBezTo>
                <a:lnTo>
                  <a:pt x="1192365" y="178385"/>
                </a:lnTo>
                <a:lnTo>
                  <a:pt x="1192365" y="690794"/>
                </a:lnTo>
                <a:lnTo>
                  <a:pt x="1167170" y="685433"/>
                </a:lnTo>
                <a:cubicBezTo>
                  <a:pt x="1080549" y="664158"/>
                  <a:pt x="982945" y="634707"/>
                  <a:pt x="873827" y="596081"/>
                </a:cubicBezTo>
                <a:cubicBezTo>
                  <a:pt x="344679" y="408794"/>
                  <a:pt x="0" y="19534"/>
                  <a:pt x="0" y="19534"/>
                </a:cubicBezTo>
                <a:cubicBezTo>
                  <a:pt x="0" y="19534"/>
                  <a:pt x="128314" y="-1870"/>
                  <a:pt x="322771" y="133"/>
                </a:cubicBezTo>
                <a:close/>
              </a:path>
            </a:pathLst>
          </a:custGeom>
          <a:solidFill>
            <a:schemeClr val="bg2"/>
          </a:solidFill>
          <a:ln w="153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it-IT" noProof="0">
              <a:solidFill>
                <a:schemeClr val="tx1"/>
              </a:solidFill>
            </a:endParaRPr>
          </a:p>
        </p:txBody>
      </p:sp>
      <p:sp>
        <p:nvSpPr>
          <p:cNvPr id="31" name="Figura a mano libera: Forma 30">
            <a:extLst>
              <a:ext uri="{FF2B5EF4-FFF2-40B4-BE49-F238E27FC236}">
                <a16:creationId xmlns:a16="http://schemas.microsoft.com/office/drawing/2014/main" id="{1A4A9559-C3FC-48C6-A377-96A16351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19071" y="7000901"/>
            <a:ext cx="2739329" cy="771499"/>
          </a:xfrm>
          <a:custGeom>
            <a:avLst/>
            <a:gdLst>
              <a:gd name="connsiteX0" fmla="*/ 0 w 2739329"/>
              <a:gd name="connsiteY0" fmla="*/ 0 h 771499"/>
              <a:gd name="connsiteX1" fmla="*/ 1008015 w 2739329"/>
              <a:gd name="connsiteY1" fmla="*/ 282644 h 771499"/>
              <a:gd name="connsiteX2" fmla="*/ 1410920 w 2739329"/>
              <a:gd name="connsiteY2" fmla="*/ 558012 h 771499"/>
              <a:gd name="connsiteX3" fmla="*/ 2624473 w 2739329"/>
              <a:gd name="connsiteY3" fmla="*/ 482676 h 771499"/>
              <a:gd name="connsiteX4" fmla="*/ 2739329 w 2739329"/>
              <a:gd name="connsiteY4" fmla="*/ 506761 h 771499"/>
              <a:gd name="connsiteX5" fmla="*/ 2739329 w 2739329"/>
              <a:gd name="connsiteY5" fmla="*/ 771499 h 771499"/>
              <a:gd name="connsiteX6" fmla="*/ 1702194 w 2739329"/>
              <a:gd name="connsiteY6" fmla="*/ 771499 h 771499"/>
              <a:gd name="connsiteX7" fmla="*/ 1761356 w 2739329"/>
              <a:gd name="connsiteY7" fmla="*/ 728251 h 771499"/>
              <a:gd name="connsiteX8" fmla="*/ 2074537 w 2739329"/>
              <a:gd name="connsiteY8" fmla="*/ 549958 h 771499"/>
              <a:gd name="connsiteX9" fmla="*/ 2074474 w 2739329"/>
              <a:gd name="connsiteY9" fmla="*/ 549664 h 771499"/>
              <a:gd name="connsiteX10" fmla="*/ 1265233 w 2739329"/>
              <a:gd name="connsiteY10" fmla="*/ 715191 h 771499"/>
              <a:gd name="connsiteX11" fmla="*/ 1138937 w 2739329"/>
              <a:gd name="connsiteY11" fmla="*/ 771499 h 771499"/>
              <a:gd name="connsiteX12" fmla="*/ 867290 w 2739329"/>
              <a:gd name="connsiteY12" fmla="*/ 771499 h 771499"/>
              <a:gd name="connsiteX13" fmla="*/ 831855 w 2739329"/>
              <a:gd name="connsiteY13" fmla="*/ 756592 h 771499"/>
              <a:gd name="connsiteX14" fmla="*/ 759587 w 2739329"/>
              <a:gd name="connsiteY14" fmla="*/ 721087 h 771499"/>
              <a:gd name="connsiteX15" fmla="*/ 0 w 2739329"/>
              <a:gd name="connsiteY15" fmla="*/ 0 h 771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39329" h="771499">
                <a:moveTo>
                  <a:pt x="0" y="0"/>
                </a:moveTo>
                <a:cubicBezTo>
                  <a:pt x="0" y="0"/>
                  <a:pt x="519892" y="5473"/>
                  <a:pt x="1008015" y="282644"/>
                </a:cubicBezTo>
                <a:cubicBezTo>
                  <a:pt x="1185188" y="383229"/>
                  <a:pt x="1317405" y="475457"/>
                  <a:pt x="1410920" y="558012"/>
                </a:cubicBezTo>
                <a:cubicBezTo>
                  <a:pt x="1803279" y="440324"/>
                  <a:pt x="2220295" y="414226"/>
                  <a:pt x="2624473" y="482676"/>
                </a:cubicBezTo>
                <a:lnTo>
                  <a:pt x="2739329" y="506761"/>
                </a:lnTo>
                <a:lnTo>
                  <a:pt x="2739329" y="771499"/>
                </a:lnTo>
                <a:lnTo>
                  <a:pt x="1702194" y="771499"/>
                </a:lnTo>
                <a:lnTo>
                  <a:pt x="1761356" y="728251"/>
                </a:lnTo>
                <a:cubicBezTo>
                  <a:pt x="1853629" y="665376"/>
                  <a:pt x="1958616" y="603414"/>
                  <a:pt x="2074537" y="549958"/>
                </a:cubicBezTo>
                <a:cubicBezTo>
                  <a:pt x="2074689" y="549883"/>
                  <a:pt x="2074647" y="549661"/>
                  <a:pt x="2074474" y="549664"/>
                </a:cubicBezTo>
                <a:cubicBezTo>
                  <a:pt x="1798569" y="560911"/>
                  <a:pt x="1524639" y="616344"/>
                  <a:pt x="1265233" y="715191"/>
                </a:cubicBezTo>
                <a:lnTo>
                  <a:pt x="1138937" y="771499"/>
                </a:lnTo>
                <a:lnTo>
                  <a:pt x="867290" y="771499"/>
                </a:lnTo>
                <a:lnTo>
                  <a:pt x="831855" y="756592"/>
                </a:lnTo>
                <a:cubicBezTo>
                  <a:pt x="804610" y="744443"/>
                  <a:pt x="779121" y="732183"/>
                  <a:pt x="759587" y="721087"/>
                </a:cubicBezTo>
                <a:cubicBezTo>
                  <a:pt x="271476" y="443926"/>
                  <a:pt x="0" y="0"/>
                  <a:pt x="0" y="0"/>
                </a:cubicBezTo>
                <a:close/>
              </a:path>
            </a:pathLst>
          </a:custGeom>
          <a:solidFill>
            <a:schemeClr val="bg2"/>
          </a:solidFill>
          <a:ln w="153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it-IT" noProof="0">
              <a:solidFill>
                <a:schemeClr val="tx1"/>
              </a:solidFill>
            </a:endParaRPr>
          </a:p>
        </p:txBody>
      </p:sp>
      <p:sp>
        <p:nvSpPr>
          <p:cNvPr id="32" name="Figura a mano libera: Forma 31">
            <a:extLst>
              <a:ext uri="{FF2B5EF4-FFF2-40B4-BE49-F238E27FC236}">
                <a16:creationId xmlns:a16="http://schemas.microsoft.com/office/drawing/2014/main" id="{F3A92AEA-42B4-49F9-8875-3996338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1186314" flipH="1">
            <a:off x="9373607" y="5928766"/>
            <a:ext cx="328224" cy="328224"/>
          </a:xfrm>
          <a:custGeom>
            <a:avLst/>
            <a:gdLst>
              <a:gd name="connsiteX0" fmla="*/ 328225 w 328224"/>
              <a:gd name="connsiteY0" fmla="*/ 164112 h 328224"/>
              <a:gd name="connsiteX1" fmla="*/ 164113 w 328224"/>
              <a:gd name="connsiteY1" fmla="*/ 328225 h 328224"/>
              <a:gd name="connsiteX2" fmla="*/ 0 w 328224"/>
              <a:gd name="connsiteY2" fmla="*/ 164113 h 328224"/>
              <a:gd name="connsiteX3" fmla="*/ 164113 w 328224"/>
              <a:gd name="connsiteY3" fmla="*/ 0 h 328224"/>
              <a:gd name="connsiteX4" fmla="*/ 328225 w 328224"/>
              <a:gd name="connsiteY4" fmla="*/ 164112 h 328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224" h="328224">
                <a:moveTo>
                  <a:pt x="328225" y="164112"/>
                </a:moveTo>
                <a:cubicBezTo>
                  <a:pt x="328225" y="254749"/>
                  <a:pt x="254749" y="328225"/>
                  <a:pt x="164113" y="328225"/>
                </a:cubicBezTo>
                <a:cubicBezTo>
                  <a:pt x="73476" y="328225"/>
                  <a:pt x="0" y="254750"/>
                  <a:pt x="0" y="164113"/>
                </a:cubicBezTo>
                <a:cubicBezTo>
                  <a:pt x="0" y="73476"/>
                  <a:pt x="73476" y="0"/>
                  <a:pt x="164113" y="0"/>
                </a:cubicBezTo>
                <a:cubicBezTo>
                  <a:pt x="254749" y="0"/>
                  <a:pt x="328225" y="73476"/>
                  <a:pt x="328225" y="164112"/>
                </a:cubicBezTo>
                <a:close/>
              </a:path>
            </a:pathLst>
          </a:custGeom>
          <a:solidFill>
            <a:schemeClr val="accent6"/>
          </a:solidFill>
          <a:ln w="1512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/>
          </a:p>
        </p:txBody>
      </p:sp>
      <p:sp>
        <p:nvSpPr>
          <p:cNvPr id="35" name="Segnaposto immagine 6">
            <a:extLst>
              <a:ext uri="{FF2B5EF4-FFF2-40B4-BE49-F238E27FC236}">
                <a16:creationId xmlns:a16="http://schemas.microsoft.com/office/drawing/2014/main" id="{6FB83FA7-85E7-4479-B7E9-05D9D35282C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792888" y="5764633"/>
            <a:ext cx="2170112" cy="76809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it-IT" noProof="0"/>
              <a:t>Fai clic per inserire la firma</a:t>
            </a:r>
          </a:p>
        </p:txBody>
      </p:sp>
      <p:sp>
        <p:nvSpPr>
          <p:cNvPr id="52" name="Segnaposto testo 4">
            <a:extLst>
              <a:ext uri="{FF2B5EF4-FFF2-40B4-BE49-F238E27FC236}">
                <a16:creationId xmlns:a16="http://schemas.microsoft.com/office/drawing/2014/main" id="{FDD9580A-196D-406C-8A73-0339482B83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20278" y="6464163"/>
            <a:ext cx="2768599" cy="296853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1200" kern="1200" dirty="0" smtClean="0">
                <a:solidFill>
                  <a:srgbClr val="000000"/>
                </a:solidFill>
                <a:latin typeface="+mn-lt"/>
                <a:ea typeface="+mn-ea"/>
                <a:cs typeface="Quire Sans" panose="020B0502040400020003" pitchFamily="34" charset="0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7" name="Segnaposto testo 4">
            <a:extLst>
              <a:ext uri="{FF2B5EF4-FFF2-40B4-BE49-F238E27FC236}">
                <a16:creationId xmlns:a16="http://schemas.microsoft.com/office/drawing/2014/main" id="{5377758C-C423-44FB-8D3D-891B9AB9C1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9808" y="5976563"/>
            <a:ext cx="2768599" cy="296853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Quire Sans" panose="020B0502040400020003" pitchFamily="34" charset="0"/>
              </a:defRPr>
            </a:lvl1pPr>
          </a:lstStyle>
          <a:p>
            <a:pPr lvl="0" rtl="0"/>
            <a:r>
              <a:rPr lang="it-IT" noProof="0"/>
              <a:t>Fai clic per modificare il testo dello schema</a:t>
            </a:r>
          </a:p>
        </p:txBody>
      </p:sp>
      <p:sp>
        <p:nvSpPr>
          <p:cNvPr id="48" name="Segnaposto testo 4">
            <a:extLst>
              <a:ext uri="{FF2B5EF4-FFF2-40B4-BE49-F238E27FC236}">
                <a16:creationId xmlns:a16="http://schemas.microsoft.com/office/drawing/2014/main" id="{86A7226C-7CF6-4725-B6E3-32D723E59CB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69522" y="6462713"/>
            <a:ext cx="2768599" cy="296853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1200" kern="1200" dirty="0" smtClean="0">
                <a:solidFill>
                  <a:srgbClr val="000000"/>
                </a:solidFill>
                <a:latin typeface="+mn-lt"/>
                <a:ea typeface="+mn-ea"/>
                <a:cs typeface="Quire Sans" panose="020B0502040400020003" pitchFamily="34" charset="0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138DF2E6-C584-4D00-B192-72E5767D4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720278" y="6395586"/>
            <a:ext cx="276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diritto 50">
            <a:extLst>
              <a:ext uri="{FF2B5EF4-FFF2-40B4-BE49-F238E27FC236}">
                <a16:creationId xmlns:a16="http://schemas.microsoft.com/office/drawing/2014/main" id="{E8A05CC0-A328-470E-B90B-1C1F9D30E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569522" y="6395586"/>
            <a:ext cx="276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Figura a mano libera: Forma 58">
            <a:extLst>
              <a:ext uri="{FF2B5EF4-FFF2-40B4-BE49-F238E27FC236}">
                <a16:creationId xmlns:a16="http://schemas.microsoft.com/office/drawing/2014/main" id="{839A6BB9-3718-4F33-BA07-747B74622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850541"/>
            <a:ext cx="1248392" cy="1112659"/>
          </a:xfrm>
          <a:custGeom>
            <a:avLst/>
            <a:gdLst>
              <a:gd name="connsiteX0" fmla="*/ 0 w 1248392"/>
              <a:gd name="connsiteY0" fmla="*/ 0 h 1112659"/>
              <a:gd name="connsiteX1" fmla="*/ 70069 w 1248392"/>
              <a:gd name="connsiteY1" fmla="*/ 30438 h 1112659"/>
              <a:gd name="connsiteX2" fmla="*/ 448799 w 1248392"/>
              <a:gd name="connsiteY2" fmla="*/ 247904 h 1112659"/>
              <a:gd name="connsiteX3" fmla="*/ 1248392 w 1248392"/>
              <a:gd name="connsiteY3" fmla="*/ 1112659 h 1112659"/>
              <a:gd name="connsiteX4" fmla="*/ 136969 w 1248392"/>
              <a:gd name="connsiteY4" fmla="*/ 721379 h 1112659"/>
              <a:gd name="connsiteX5" fmla="*/ 64379 w 1248392"/>
              <a:gd name="connsiteY5" fmla="*/ 667191 h 1112659"/>
              <a:gd name="connsiteX6" fmla="*/ 0 w 1248392"/>
              <a:gd name="connsiteY6" fmla="*/ 612999 h 1112659"/>
              <a:gd name="connsiteX7" fmla="*/ 0 w 1248392"/>
              <a:gd name="connsiteY7" fmla="*/ 0 h 1112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8392" h="1112659">
                <a:moveTo>
                  <a:pt x="0" y="0"/>
                </a:moveTo>
                <a:lnTo>
                  <a:pt x="70069" y="30438"/>
                </a:lnTo>
                <a:cubicBezTo>
                  <a:pt x="179177" y="81961"/>
                  <a:pt x="305155" y="153473"/>
                  <a:pt x="448799" y="247904"/>
                </a:cubicBezTo>
                <a:cubicBezTo>
                  <a:pt x="976517" y="594763"/>
                  <a:pt x="1248392" y="1112659"/>
                  <a:pt x="1248392" y="1112659"/>
                </a:cubicBezTo>
                <a:cubicBezTo>
                  <a:pt x="1248392" y="1112659"/>
                  <a:pt x="664670" y="1068231"/>
                  <a:pt x="136969" y="721379"/>
                </a:cubicBezTo>
                <a:cubicBezTo>
                  <a:pt x="115846" y="707500"/>
                  <a:pt x="90507" y="688254"/>
                  <a:pt x="64379" y="667191"/>
                </a:cubicBezTo>
                <a:lnTo>
                  <a:pt x="0" y="612999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53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it-IT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160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2243DBD-E9E0-4636-88EA-B50DCD436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413809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49B60E2-0F73-478A-9987-518CD9870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4761D0-237A-42F1-87E8-524E49CA61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51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56B4B03-42E5-4B81-A0FD-704AC0472CF8}" type="datetime1">
              <a:rPr lang="it-IT" noProof="0" smtClean="0"/>
              <a:t>12/09/26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F495955-A404-4039-B074-019954D0CE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1845" y="7203864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61EE98A-6558-4B0D-AC2D-668D433EDC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374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3A5C122-FEA1-458F-ABE7-440EC62B1332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1492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defTabSz="1036290" rtl="0" eaLnBrk="1" latinLnBrk="0" hangingPunct="1">
        <a:lnSpc>
          <a:spcPct val="90000"/>
        </a:lnSpc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072" indent="-259072" algn="l" defTabSz="103629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77721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295362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1350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33165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84979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36794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88608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404230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D7FF">
            <a:alpha val="4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21">
            <a:extLst>
              <a:ext uri="{FF2B5EF4-FFF2-40B4-BE49-F238E27FC236}">
                <a16:creationId xmlns:a16="http://schemas.microsoft.com/office/drawing/2014/main" id="{E4B2503D-E8BC-4A60-BD93-3437B95DB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543" y="2848005"/>
            <a:ext cx="7995314" cy="871704"/>
          </a:xfrm>
        </p:spPr>
        <p:txBody>
          <a:bodyPr rtlCol="0">
            <a:normAutofit fontScale="90000"/>
          </a:bodyPr>
          <a:lstStyle/>
          <a:p>
            <a:pPr rtl="0"/>
            <a:r>
              <a:rPr lang="it-IT"/>
              <a:t>Certificato di completamento  </a:t>
            </a:r>
          </a:p>
        </p:txBody>
      </p:sp>
      <p:pic>
        <p:nvPicPr>
          <p:cNvPr id="11" name="Segnaposto immagine 10" descr="logo">
            <a:extLst>
              <a:ext uri="{FF2B5EF4-FFF2-40B4-BE49-F238E27FC236}">
                <a16:creationId xmlns:a16="http://schemas.microsoft.com/office/drawing/2014/main" id="{5E097C65-CF66-4B6C-8647-0BF2578939A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 l="863" r="3164" b="-11839"/>
          <a:stretch/>
        </p:blipFill>
        <p:spPr>
          <a:xfrm>
            <a:off x="2930013" y="1490526"/>
            <a:ext cx="4100052" cy="1129191"/>
          </a:xfrm>
          <a:prstGeom prst="rect">
            <a:avLst/>
          </a:prstGeom>
        </p:spPr>
      </p:pic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CD820407-53DF-4EA2-A517-A6FB561D91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49550" y="3867801"/>
            <a:ext cx="4559300" cy="736600"/>
          </a:xfrm>
        </p:spPr>
        <p:txBody>
          <a:bodyPr rtlCol="0"/>
          <a:lstStyle/>
          <a:p>
            <a:pPr rtl="0"/>
            <a:r>
              <a:rPr lang="it-IT"/>
              <a:t>conferito a Luca Udinesi per certificare il completamento di Contabilità 101</a:t>
            </a:r>
          </a:p>
          <a:p>
            <a:pPr rtl="0"/>
            <a:endParaRPr lang="it-IT"/>
          </a:p>
        </p:txBody>
      </p:sp>
      <p:pic>
        <p:nvPicPr>
          <p:cNvPr id="42" name="Segnaposto immagine 41" descr="Segnaposto firma">
            <a:extLst>
              <a:ext uri="{FF2B5EF4-FFF2-40B4-BE49-F238E27FC236}">
                <a16:creationId xmlns:a16="http://schemas.microsoft.com/office/drawing/2014/main" id="{7D8B3438-4E34-4F11-95F4-761914A38CE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2888" y="5764633"/>
            <a:ext cx="2170112" cy="768096"/>
          </a:xfrm>
        </p:spPr>
      </p:pic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A05315D7-29BD-442D-8BA0-F285B5627B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0278" y="6464163"/>
            <a:ext cx="2768599" cy="296853"/>
          </a:xfrm>
        </p:spPr>
        <p:txBody>
          <a:bodyPr rtlCol="0"/>
          <a:lstStyle/>
          <a:p>
            <a:pPr rtl="0"/>
            <a:r>
              <a:rPr lang="it-IT"/>
              <a:t>Diego Conticini, Preside della facoltà</a:t>
            </a:r>
          </a:p>
          <a:p>
            <a:pPr rtl="0"/>
            <a:endParaRPr lang="it-IT"/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78C31670-B08C-4A4C-B595-72A02EB6E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9808" y="5976563"/>
            <a:ext cx="2768599" cy="296853"/>
          </a:xfrm>
        </p:spPr>
        <p:txBody>
          <a:bodyPr rtlCol="0"/>
          <a:lstStyle/>
          <a:p>
            <a:pPr rtl="0"/>
            <a:r>
              <a:rPr lang="it-IT"/>
              <a:t>25 maggio 20XX</a:t>
            </a: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DC28F555-9179-423B-8BDE-2492DA56DC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69522" y="6462713"/>
            <a:ext cx="2768599" cy="296853"/>
          </a:xfrm>
        </p:spPr>
        <p:txBody>
          <a:bodyPr rtlCol="0"/>
          <a:lstStyle/>
          <a:p>
            <a:pPr rtl="0"/>
            <a:r>
              <a:rPr lang="it-IT"/>
              <a:t>Data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D6312B6-F0FF-4748-ADA3-7C00E01F5B96}"/>
              </a:ext>
            </a:extLst>
          </p:cNvPr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59F2B14-E847-3D41-B6DE-22EBB0EA339A}"/>
              </a:ext>
            </a:extLst>
          </p:cNvPr>
          <p:cNvSpPr/>
          <p:nvPr/>
        </p:nvSpPr>
        <p:spPr>
          <a:xfrm>
            <a:off x="368135" y="332510"/>
            <a:ext cx="9357756" cy="7077694"/>
          </a:xfrm>
          <a:prstGeom prst="rect">
            <a:avLst/>
          </a:prstGeom>
          <a:noFill/>
          <a:ln w="161925" cap="rnd">
            <a:solidFill>
              <a:srgbClr val="A4D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2" name="Elemento grafico 3">
            <a:extLst>
              <a:ext uri="{FF2B5EF4-FFF2-40B4-BE49-F238E27FC236}">
                <a16:creationId xmlns:a16="http://schemas.microsoft.com/office/drawing/2014/main" id="{A4CD1C94-34FE-BE43-9D03-F8CD56DF5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85546" y="988421"/>
            <a:ext cx="6241167" cy="5758760"/>
            <a:chOff x="0" y="0"/>
            <a:chExt cx="5067980" cy="5126458"/>
          </a:xfrm>
          <a:solidFill>
            <a:schemeClr val="bg1">
              <a:lumMod val="95000"/>
            </a:schemeClr>
          </a:solidFill>
        </p:grpSpPr>
        <p:sp>
          <p:nvSpPr>
            <p:cNvPr id="13" name="Figura a mano libera: Forma 9">
              <a:extLst>
                <a:ext uri="{FF2B5EF4-FFF2-40B4-BE49-F238E27FC236}">
                  <a16:creationId xmlns:a16="http://schemas.microsoft.com/office/drawing/2014/main" id="{D2F251EF-51B9-7F4B-8291-0DF8F4A50849}"/>
                </a:ext>
              </a:extLst>
            </p:cNvPr>
            <p:cNvSpPr/>
            <p:nvPr/>
          </p:nvSpPr>
          <p:spPr>
            <a:xfrm>
              <a:off x="64974" y="3169485"/>
              <a:ext cx="1884249" cy="671737"/>
            </a:xfrm>
            <a:custGeom>
              <a:avLst/>
              <a:gdLst>
                <a:gd name="connsiteX0" fmla="*/ 1884249 w 1884249"/>
                <a:gd name="connsiteY0" fmla="*/ 586019 h 671737"/>
                <a:gd name="connsiteX1" fmla="*/ 1020094 w 1884249"/>
                <a:gd name="connsiteY1" fmla="*/ 53231 h 671737"/>
                <a:gd name="connsiteX2" fmla="*/ 0 w 1884249"/>
                <a:gd name="connsiteY2" fmla="*/ 85718 h 671737"/>
                <a:gd name="connsiteX3" fmla="*/ 864156 w 1884249"/>
                <a:gd name="connsiteY3" fmla="*/ 618507 h 671737"/>
                <a:gd name="connsiteX4" fmla="*/ 1884249 w 1884249"/>
                <a:gd name="connsiteY4" fmla="*/ 586019 h 67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249" h="671737">
                  <a:moveTo>
                    <a:pt x="1884249" y="586019"/>
                  </a:moveTo>
                  <a:cubicBezTo>
                    <a:pt x="1884249" y="586019"/>
                    <a:pt x="1539887" y="189677"/>
                    <a:pt x="1020094" y="53231"/>
                  </a:cubicBezTo>
                  <a:cubicBezTo>
                    <a:pt x="500301" y="-83214"/>
                    <a:pt x="0" y="85718"/>
                    <a:pt x="0" y="85718"/>
                  </a:cubicBezTo>
                  <a:cubicBezTo>
                    <a:pt x="0" y="85718"/>
                    <a:pt x="344363" y="482060"/>
                    <a:pt x="864156" y="618507"/>
                  </a:cubicBezTo>
                  <a:cubicBezTo>
                    <a:pt x="1383949" y="754952"/>
                    <a:pt x="1884249" y="586019"/>
                    <a:pt x="1884249" y="586019"/>
                  </a:cubicBezTo>
                  <a:close/>
                </a:path>
              </a:pathLst>
            </a:custGeom>
            <a:solidFill>
              <a:srgbClr val="A4D7FF">
                <a:alpha val="70000"/>
              </a:srgbClr>
            </a:solidFill>
            <a:ln w="64889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 dirty="0"/>
            </a:p>
          </p:txBody>
        </p:sp>
        <p:sp>
          <p:nvSpPr>
            <p:cNvPr id="14" name="Figura a mano libera: Forma 10">
              <a:extLst>
                <a:ext uri="{FF2B5EF4-FFF2-40B4-BE49-F238E27FC236}">
                  <a16:creationId xmlns:a16="http://schemas.microsoft.com/office/drawing/2014/main" id="{22FCF75A-43C0-AD45-8C2B-B02783BD7612}"/>
                </a:ext>
              </a:extLst>
            </p:cNvPr>
            <p:cNvSpPr/>
            <p:nvPr/>
          </p:nvSpPr>
          <p:spPr>
            <a:xfrm>
              <a:off x="0" y="1786789"/>
              <a:ext cx="1377451" cy="1377451"/>
            </a:xfrm>
            <a:custGeom>
              <a:avLst/>
              <a:gdLst>
                <a:gd name="connsiteX0" fmla="*/ 1377451 w 1377451"/>
                <a:gd name="connsiteY0" fmla="*/ 1377451 h 1377451"/>
                <a:gd name="connsiteX1" fmla="*/ 896643 w 1377451"/>
                <a:gd name="connsiteY1" fmla="*/ 480809 h 1377451"/>
                <a:gd name="connsiteX2" fmla="*/ 0 w 1377451"/>
                <a:gd name="connsiteY2" fmla="*/ 0 h 1377451"/>
                <a:gd name="connsiteX3" fmla="*/ 480808 w 1377451"/>
                <a:gd name="connsiteY3" fmla="*/ 896643 h 1377451"/>
                <a:gd name="connsiteX4" fmla="*/ 1377451 w 1377451"/>
                <a:gd name="connsiteY4" fmla="*/ 1377451 h 1377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451" h="1377451">
                  <a:moveTo>
                    <a:pt x="1377451" y="1377451"/>
                  </a:moveTo>
                  <a:cubicBezTo>
                    <a:pt x="1377451" y="1377451"/>
                    <a:pt x="1273493" y="864156"/>
                    <a:pt x="896643" y="480809"/>
                  </a:cubicBezTo>
                  <a:cubicBezTo>
                    <a:pt x="513295" y="103958"/>
                    <a:pt x="0" y="0"/>
                    <a:pt x="0" y="0"/>
                  </a:cubicBezTo>
                  <a:cubicBezTo>
                    <a:pt x="0" y="0"/>
                    <a:pt x="103959" y="513296"/>
                    <a:pt x="480808" y="896643"/>
                  </a:cubicBezTo>
                  <a:cubicBezTo>
                    <a:pt x="864156" y="1273493"/>
                    <a:pt x="1377451" y="1377451"/>
                    <a:pt x="1377451" y="1377451"/>
                  </a:cubicBezTo>
                  <a:close/>
                </a:path>
              </a:pathLst>
            </a:custGeom>
            <a:solidFill>
              <a:srgbClr val="A4D7FF"/>
            </a:solidFill>
            <a:ln w="64889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19" name="Figura a mano libera: Forma 11">
              <a:extLst>
                <a:ext uri="{FF2B5EF4-FFF2-40B4-BE49-F238E27FC236}">
                  <a16:creationId xmlns:a16="http://schemas.microsoft.com/office/drawing/2014/main" id="{B51C8457-E893-6846-9B6E-3335569C740C}"/>
                </a:ext>
              </a:extLst>
            </p:cNvPr>
            <p:cNvSpPr/>
            <p:nvPr/>
          </p:nvSpPr>
          <p:spPr>
            <a:xfrm>
              <a:off x="609504" y="500301"/>
              <a:ext cx="671737" cy="1884249"/>
            </a:xfrm>
            <a:custGeom>
              <a:avLst/>
              <a:gdLst>
                <a:gd name="connsiteX0" fmla="*/ 586019 w 671737"/>
                <a:gd name="connsiteY0" fmla="*/ 1884249 h 1884249"/>
                <a:gd name="connsiteX1" fmla="*/ 618506 w 671737"/>
                <a:gd name="connsiteY1" fmla="*/ 864156 h 1884249"/>
                <a:gd name="connsiteX2" fmla="*/ 85719 w 671737"/>
                <a:gd name="connsiteY2" fmla="*/ 0 h 1884249"/>
                <a:gd name="connsiteX3" fmla="*/ 53231 w 671737"/>
                <a:gd name="connsiteY3" fmla="*/ 1020094 h 1884249"/>
                <a:gd name="connsiteX4" fmla="*/ 586019 w 671737"/>
                <a:gd name="connsiteY4" fmla="*/ 1884249 h 188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1737" h="1884249">
                  <a:moveTo>
                    <a:pt x="586019" y="1884249"/>
                  </a:moveTo>
                  <a:cubicBezTo>
                    <a:pt x="586019" y="1884249"/>
                    <a:pt x="754952" y="1383949"/>
                    <a:pt x="618506" y="864156"/>
                  </a:cubicBezTo>
                  <a:cubicBezTo>
                    <a:pt x="482061" y="344363"/>
                    <a:pt x="85719" y="0"/>
                    <a:pt x="85719" y="0"/>
                  </a:cubicBezTo>
                  <a:cubicBezTo>
                    <a:pt x="85719" y="0"/>
                    <a:pt x="-83214" y="500301"/>
                    <a:pt x="53231" y="1020094"/>
                  </a:cubicBezTo>
                  <a:cubicBezTo>
                    <a:pt x="189677" y="1539887"/>
                    <a:pt x="586019" y="1884249"/>
                    <a:pt x="586019" y="1884249"/>
                  </a:cubicBezTo>
                  <a:close/>
                </a:path>
              </a:pathLst>
            </a:custGeom>
            <a:solidFill>
              <a:srgbClr val="A4D7FF">
                <a:alpha val="70000"/>
              </a:srgbClr>
            </a:solidFill>
            <a:ln w="64889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20" name="Figura a mano libera: Forma 12">
              <a:extLst>
                <a:ext uri="{FF2B5EF4-FFF2-40B4-BE49-F238E27FC236}">
                  <a16:creationId xmlns:a16="http://schemas.microsoft.com/office/drawing/2014/main" id="{06FFE2E1-A68E-B24A-A629-1A11A0EDD080}"/>
                </a:ext>
              </a:extLst>
            </p:cNvPr>
            <p:cNvSpPr/>
            <p:nvPr/>
          </p:nvSpPr>
          <p:spPr>
            <a:xfrm>
              <a:off x="1389193" y="0"/>
              <a:ext cx="671737" cy="1884249"/>
            </a:xfrm>
            <a:custGeom>
              <a:avLst/>
              <a:gdLst>
                <a:gd name="connsiteX0" fmla="*/ 618506 w 671737"/>
                <a:gd name="connsiteY0" fmla="*/ 1020094 h 1884249"/>
                <a:gd name="connsiteX1" fmla="*/ 586019 w 671737"/>
                <a:gd name="connsiteY1" fmla="*/ 0 h 1884249"/>
                <a:gd name="connsiteX2" fmla="*/ 53231 w 671737"/>
                <a:gd name="connsiteY2" fmla="*/ 864156 h 1884249"/>
                <a:gd name="connsiteX3" fmla="*/ 85719 w 671737"/>
                <a:gd name="connsiteY3" fmla="*/ 1884249 h 1884249"/>
                <a:gd name="connsiteX4" fmla="*/ 618506 w 671737"/>
                <a:gd name="connsiteY4" fmla="*/ 1020094 h 188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1737" h="1884249">
                  <a:moveTo>
                    <a:pt x="618506" y="1020094"/>
                  </a:moveTo>
                  <a:cubicBezTo>
                    <a:pt x="754952" y="500301"/>
                    <a:pt x="586019" y="0"/>
                    <a:pt x="586019" y="0"/>
                  </a:cubicBezTo>
                  <a:cubicBezTo>
                    <a:pt x="586019" y="0"/>
                    <a:pt x="189677" y="344363"/>
                    <a:pt x="53231" y="864156"/>
                  </a:cubicBezTo>
                  <a:cubicBezTo>
                    <a:pt x="-83214" y="1383949"/>
                    <a:pt x="85719" y="1884249"/>
                    <a:pt x="85719" y="1884249"/>
                  </a:cubicBezTo>
                  <a:cubicBezTo>
                    <a:pt x="85719" y="1884249"/>
                    <a:pt x="475563" y="1539887"/>
                    <a:pt x="618506" y="1020094"/>
                  </a:cubicBezTo>
                  <a:close/>
                </a:path>
              </a:pathLst>
            </a:custGeom>
            <a:solidFill>
              <a:srgbClr val="A4D7FF"/>
            </a:solidFill>
            <a:ln w="64889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21" name="Figura a mano libera: Forma 13">
              <a:extLst>
                <a:ext uri="{FF2B5EF4-FFF2-40B4-BE49-F238E27FC236}">
                  <a16:creationId xmlns:a16="http://schemas.microsoft.com/office/drawing/2014/main" id="{9924DE9C-F1F7-F64D-80E1-5C385D18A298}"/>
                </a:ext>
              </a:extLst>
            </p:cNvPr>
            <p:cNvSpPr/>
            <p:nvPr/>
          </p:nvSpPr>
          <p:spPr>
            <a:xfrm>
              <a:off x="3118757" y="3166638"/>
              <a:ext cx="1884249" cy="674584"/>
            </a:xfrm>
            <a:custGeom>
              <a:avLst/>
              <a:gdLst>
                <a:gd name="connsiteX0" fmla="*/ 864156 w 1884249"/>
                <a:gd name="connsiteY0" fmla="*/ 56078 h 674584"/>
                <a:gd name="connsiteX1" fmla="*/ 0 w 1884249"/>
                <a:gd name="connsiteY1" fmla="*/ 588866 h 674584"/>
                <a:gd name="connsiteX2" fmla="*/ 1020093 w 1884249"/>
                <a:gd name="connsiteY2" fmla="*/ 621353 h 674584"/>
                <a:gd name="connsiteX3" fmla="*/ 1884249 w 1884249"/>
                <a:gd name="connsiteY3" fmla="*/ 88565 h 674584"/>
                <a:gd name="connsiteX4" fmla="*/ 864156 w 1884249"/>
                <a:gd name="connsiteY4" fmla="*/ 56078 h 67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249" h="674584">
                  <a:moveTo>
                    <a:pt x="864156" y="56078"/>
                  </a:moveTo>
                  <a:cubicBezTo>
                    <a:pt x="344363" y="192524"/>
                    <a:pt x="0" y="588866"/>
                    <a:pt x="0" y="588866"/>
                  </a:cubicBezTo>
                  <a:cubicBezTo>
                    <a:pt x="0" y="588866"/>
                    <a:pt x="500300" y="757799"/>
                    <a:pt x="1020093" y="621353"/>
                  </a:cubicBezTo>
                  <a:cubicBezTo>
                    <a:pt x="1539886" y="484907"/>
                    <a:pt x="1884249" y="88565"/>
                    <a:pt x="1884249" y="88565"/>
                  </a:cubicBezTo>
                  <a:cubicBezTo>
                    <a:pt x="1884249" y="88565"/>
                    <a:pt x="1383949" y="-86865"/>
                    <a:pt x="864156" y="56078"/>
                  </a:cubicBezTo>
                  <a:close/>
                </a:path>
              </a:pathLst>
            </a:custGeom>
            <a:solidFill>
              <a:srgbClr val="A4D7FF">
                <a:alpha val="70000"/>
              </a:srgbClr>
            </a:solidFill>
            <a:ln w="64889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23" name="Figura a mano libera: Forma 14">
              <a:extLst>
                <a:ext uri="{FF2B5EF4-FFF2-40B4-BE49-F238E27FC236}">
                  <a16:creationId xmlns:a16="http://schemas.microsoft.com/office/drawing/2014/main" id="{5E9B1FE0-130F-374D-A1A5-BB40E7B62A16}"/>
                </a:ext>
              </a:extLst>
            </p:cNvPr>
            <p:cNvSpPr/>
            <p:nvPr/>
          </p:nvSpPr>
          <p:spPr>
            <a:xfrm>
              <a:off x="3690529" y="1786789"/>
              <a:ext cx="1377451" cy="1377451"/>
            </a:xfrm>
            <a:custGeom>
              <a:avLst/>
              <a:gdLst>
                <a:gd name="connsiteX0" fmla="*/ 1377451 w 1377451"/>
                <a:gd name="connsiteY0" fmla="*/ 0 h 1377451"/>
                <a:gd name="connsiteX1" fmla="*/ 480808 w 1377451"/>
                <a:gd name="connsiteY1" fmla="*/ 480809 h 1377451"/>
                <a:gd name="connsiteX2" fmla="*/ 0 w 1377451"/>
                <a:gd name="connsiteY2" fmla="*/ 1377451 h 1377451"/>
                <a:gd name="connsiteX3" fmla="*/ 896643 w 1377451"/>
                <a:gd name="connsiteY3" fmla="*/ 896643 h 1377451"/>
                <a:gd name="connsiteX4" fmla="*/ 1377451 w 1377451"/>
                <a:gd name="connsiteY4" fmla="*/ 0 h 1377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7451" h="1377451">
                  <a:moveTo>
                    <a:pt x="1377451" y="0"/>
                  </a:moveTo>
                  <a:cubicBezTo>
                    <a:pt x="1377451" y="0"/>
                    <a:pt x="864155" y="103958"/>
                    <a:pt x="480808" y="480809"/>
                  </a:cubicBezTo>
                  <a:cubicBezTo>
                    <a:pt x="97461" y="864156"/>
                    <a:pt x="0" y="1377451"/>
                    <a:pt x="0" y="1377451"/>
                  </a:cubicBezTo>
                  <a:cubicBezTo>
                    <a:pt x="0" y="1377451"/>
                    <a:pt x="513295" y="1273493"/>
                    <a:pt x="896643" y="896643"/>
                  </a:cubicBezTo>
                  <a:cubicBezTo>
                    <a:pt x="1273493" y="513296"/>
                    <a:pt x="1377451" y="0"/>
                    <a:pt x="1377451" y="0"/>
                  </a:cubicBezTo>
                  <a:close/>
                </a:path>
              </a:pathLst>
            </a:custGeom>
            <a:solidFill>
              <a:srgbClr val="A4D7FF"/>
            </a:solidFill>
            <a:ln w="64889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24" name="Figura a mano libera: Forma 15">
              <a:extLst>
                <a:ext uri="{FF2B5EF4-FFF2-40B4-BE49-F238E27FC236}">
                  <a16:creationId xmlns:a16="http://schemas.microsoft.com/office/drawing/2014/main" id="{65607A67-9A14-094A-96D1-23F1B1B50E7D}"/>
                </a:ext>
              </a:extLst>
            </p:cNvPr>
            <p:cNvSpPr/>
            <p:nvPr/>
          </p:nvSpPr>
          <p:spPr>
            <a:xfrm>
              <a:off x="3793235" y="500301"/>
              <a:ext cx="671737" cy="1884249"/>
            </a:xfrm>
            <a:custGeom>
              <a:avLst/>
              <a:gdLst>
                <a:gd name="connsiteX0" fmla="*/ 618507 w 671737"/>
                <a:gd name="connsiteY0" fmla="*/ 1020094 h 1884249"/>
                <a:gd name="connsiteX1" fmla="*/ 586019 w 671737"/>
                <a:gd name="connsiteY1" fmla="*/ 0 h 1884249"/>
                <a:gd name="connsiteX2" fmla="*/ 53231 w 671737"/>
                <a:gd name="connsiteY2" fmla="*/ 864156 h 1884249"/>
                <a:gd name="connsiteX3" fmla="*/ 85718 w 671737"/>
                <a:gd name="connsiteY3" fmla="*/ 1884249 h 1884249"/>
                <a:gd name="connsiteX4" fmla="*/ 618507 w 671737"/>
                <a:gd name="connsiteY4" fmla="*/ 1020094 h 188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1737" h="1884249">
                  <a:moveTo>
                    <a:pt x="618507" y="1020094"/>
                  </a:moveTo>
                  <a:cubicBezTo>
                    <a:pt x="754952" y="500301"/>
                    <a:pt x="586019" y="0"/>
                    <a:pt x="586019" y="0"/>
                  </a:cubicBezTo>
                  <a:cubicBezTo>
                    <a:pt x="586019" y="0"/>
                    <a:pt x="189677" y="344363"/>
                    <a:pt x="53231" y="864156"/>
                  </a:cubicBezTo>
                  <a:cubicBezTo>
                    <a:pt x="-83214" y="1383949"/>
                    <a:pt x="85718" y="1884249"/>
                    <a:pt x="85718" y="1884249"/>
                  </a:cubicBezTo>
                  <a:cubicBezTo>
                    <a:pt x="85718" y="1884249"/>
                    <a:pt x="475563" y="1539887"/>
                    <a:pt x="618507" y="1020094"/>
                  </a:cubicBezTo>
                  <a:close/>
                </a:path>
              </a:pathLst>
            </a:custGeom>
            <a:solidFill>
              <a:srgbClr val="A4D7FF">
                <a:alpha val="70000"/>
              </a:srgbClr>
            </a:solidFill>
            <a:ln w="64889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 dirty="0"/>
            </a:p>
          </p:txBody>
        </p:sp>
        <p:sp>
          <p:nvSpPr>
            <p:cNvPr id="25" name="Figura a mano libera: Forma 16">
              <a:extLst>
                <a:ext uri="{FF2B5EF4-FFF2-40B4-BE49-F238E27FC236}">
                  <a16:creationId xmlns:a16="http://schemas.microsoft.com/office/drawing/2014/main" id="{56C92773-B433-DD4A-A656-5FEA17B80C74}"/>
                </a:ext>
              </a:extLst>
            </p:cNvPr>
            <p:cNvSpPr/>
            <p:nvPr/>
          </p:nvSpPr>
          <p:spPr>
            <a:xfrm>
              <a:off x="3013546" y="0"/>
              <a:ext cx="671737" cy="1884249"/>
            </a:xfrm>
            <a:custGeom>
              <a:avLst/>
              <a:gdLst>
                <a:gd name="connsiteX0" fmla="*/ 586019 w 671737"/>
                <a:gd name="connsiteY0" fmla="*/ 1884249 h 1884249"/>
                <a:gd name="connsiteX1" fmla="*/ 618506 w 671737"/>
                <a:gd name="connsiteY1" fmla="*/ 864156 h 1884249"/>
                <a:gd name="connsiteX2" fmla="*/ 85719 w 671737"/>
                <a:gd name="connsiteY2" fmla="*/ 0 h 1884249"/>
                <a:gd name="connsiteX3" fmla="*/ 53232 w 671737"/>
                <a:gd name="connsiteY3" fmla="*/ 1020094 h 1884249"/>
                <a:gd name="connsiteX4" fmla="*/ 586019 w 671737"/>
                <a:gd name="connsiteY4" fmla="*/ 1884249 h 188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1737" h="1884249">
                  <a:moveTo>
                    <a:pt x="586019" y="1884249"/>
                  </a:moveTo>
                  <a:cubicBezTo>
                    <a:pt x="586019" y="1884249"/>
                    <a:pt x="754952" y="1383949"/>
                    <a:pt x="618506" y="864156"/>
                  </a:cubicBezTo>
                  <a:cubicBezTo>
                    <a:pt x="482061" y="344363"/>
                    <a:pt x="85719" y="0"/>
                    <a:pt x="85719" y="0"/>
                  </a:cubicBezTo>
                  <a:cubicBezTo>
                    <a:pt x="85719" y="0"/>
                    <a:pt x="-83214" y="500301"/>
                    <a:pt x="53232" y="1020094"/>
                  </a:cubicBezTo>
                  <a:cubicBezTo>
                    <a:pt x="189677" y="1539887"/>
                    <a:pt x="586019" y="1884249"/>
                    <a:pt x="586019" y="1884249"/>
                  </a:cubicBezTo>
                  <a:close/>
                </a:path>
              </a:pathLst>
            </a:custGeom>
            <a:solidFill>
              <a:srgbClr val="A4D7FF"/>
            </a:solidFill>
            <a:ln w="64889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 dirty="0"/>
            </a:p>
          </p:txBody>
        </p:sp>
        <p:sp>
          <p:nvSpPr>
            <p:cNvPr id="26" name="Figura a mano libera: Forma 17">
              <a:extLst>
                <a:ext uri="{FF2B5EF4-FFF2-40B4-BE49-F238E27FC236}">
                  <a16:creationId xmlns:a16="http://schemas.microsoft.com/office/drawing/2014/main" id="{1C9019E9-48E1-EC4A-ABCF-939AC7DACC6A}"/>
                </a:ext>
              </a:extLst>
            </p:cNvPr>
            <p:cNvSpPr/>
            <p:nvPr/>
          </p:nvSpPr>
          <p:spPr>
            <a:xfrm>
              <a:off x="747202" y="3912331"/>
              <a:ext cx="3586570" cy="1214127"/>
            </a:xfrm>
            <a:custGeom>
              <a:avLst/>
              <a:gdLst>
                <a:gd name="connsiteX0" fmla="*/ 2709421 w 3586570"/>
                <a:gd name="connsiteY0" fmla="*/ 57588 h 1214127"/>
                <a:gd name="connsiteX1" fmla="*/ 1786788 w 3586570"/>
                <a:gd name="connsiteY1" fmla="*/ 57588 h 1214127"/>
                <a:gd name="connsiteX2" fmla="*/ 864156 w 3586570"/>
                <a:gd name="connsiteY2" fmla="*/ 51090 h 1214127"/>
                <a:gd name="connsiteX3" fmla="*/ 0 w 3586570"/>
                <a:gd name="connsiteY3" fmla="*/ 583878 h 1214127"/>
                <a:gd name="connsiteX4" fmla="*/ 1020094 w 3586570"/>
                <a:gd name="connsiteY4" fmla="*/ 616365 h 1214127"/>
                <a:gd name="connsiteX5" fmla="*/ 1266995 w 3586570"/>
                <a:gd name="connsiteY5" fmla="*/ 525402 h 1214127"/>
                <a:gd name="connsiteX6" fmla="*/ 870653 w 3586570"/>
                <a:gd name="connsiteY6" fmla="*/ 856770 h 1214127"/>
                <a:gd name="connsiteX7" fmla="*/ 1020094 w 3586570"/>
                <a:gd name="connsiteY7" fmla="*/ 1214127 h 1214127"/>
                <a:gd name="connsiteX8" fmla="*/ 1656840 w 3586570"/>
                <a:gd name="connsiteY8" fmla="*/ 648852 h 1214127"/>
                <a:gd name="connsiteX9" fmla="*/ 1793286 w 3586570"/>
                <a:gd name="connsiteY9" fmla="*/ 466925 h 1214127"/>
                <a:gd name="connsiteX10" fmla="*/ 1929731 w 3586570"/>
                <a:gd name="connsiteY10" fmla="*/ 648852 h 1214127"/>
                <a:gd name="connsiteX11" fmla="*/ 2566478 w 3586570"/>
                <a:gd name="connsiteY11" fmla="*/ 1214127 h 1214127"/>
                <a:gd name="connsiteX12" fmla="*/ 2715918 w 3586570"/>
                <a:gd name="connsiteY12" fmla="*/ 856770 h 1214127"/>
                <a:gd name="connsiteX13" fmla="*/ 2319576 w 3586570"/>
                <a:gd name="connsiteY13" fmla="*/ 525402 h 1214127"/>
                <a:gd name="connsiteX14" fmla="*/ 2566478 w 3586570"/>
                <a:gd name="connsiteY14" fmla="*/ 616365 h 1214127"/>
                <a:gd name="connsiteX15" fmla="*/ 3586571 w 3586570"/>
                <a:gd name="connsiteY15" fmla="*/ 583878 h 1214127"/>
                <a:gd name="connsiteX16" fmla="*/ 2709421 w 3586570"/>
                <a:gd name="connsiteY16" fmla="*/ 57588 h 1214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86570" h="1214127">
                  <a:moveTo>
                    <a:pt x="2709421" y="57588"/>
                  </a:moveTo>
                  <a:cubicBezTo>
                    <a:pt x="2326073" y="-46371"/>
                    <a:pt x="1955721" y="18603"/>
                    <a:pt x="1786788" y="57588"/>
                  </a:cubicBezTo>
                  <a:cubicBezTo>
                    <a:pt x="1617856" y="18603"/>
                    <a:pt x="1247503" y="-46371"/>
                    <a:pt x="864156" y="51090"/>
                  </a:cubicBezTo>
                  <a:cubicBezTo>
                    <a:pt x="344363" y="187536"/>
                    <a:pt x="0" y="583878"/>
                    <a:pt x="0" y="583878"/>
                  </a:cubicBezTo>
                  <a:cubicBezTo>
                    <a:pt x="0" y="583878"/>
                    <a:pt x="500301" y="752811"/>
                    <a:pt x="1020094" y="616365"/>
                  </a:cubicBezTo>
                  <a:cubicBezTo>
                    <a:pt x="1104560" y="590376"/>
                    <a:pt x="1189026" y="564386"/>
                    <a:pt x="1266995" y="525402"/>
                  </a:cubicBezTo>
                  <a:cubicBezTo>
                    <a:pt x="1169534" y="661847"/>
                    <a:pt x="1072073" y="772303"/>
                    <a:pt x="870653" y="856770"/>
                  </a:cubicBezTo>
                  <a:lnTo>
                    <a:pt x="1020094" y="1214127"/>
                  </a:lnTo>
                  <a:cubicBezTo>
                    <a:pt x="1370954" y="1064687"/>
                    <a:pt x="1520394" y="843774"/>
                    <a:pt x="1656840" y="648852"/>
                  </a:cubicBezTo>
                  <a:cubicBezTo>
                    <a:pt x="1702322" y="583878"/>
                    <a:pt x="1741306" y="525402"/>
                    <a:pt x="1793286" y="466925"/>
                  </a:cubicBezTo>
                  <a:cubicBezTo>
                    <a:pt x="1838767" y="525402"/>
                    <a:pt x="1884249" y="583878"/>
                    <a:pt x="1929731" y="648852"/>
                  </a:cubicBezTo>
                  <a:cubicBezTo>
                    <a:pt x="2059680" y="843774"/>
                    <a:pt x="2209120" y="1064687"/>
                    <a:pt x="2566478" y="1214127"/>
                  </a:cubicBezTo>
                  <a:lnTo>
                    <a:pt x="2715918" y="856770"/>
                  </a:lnTo>
                  <a:cubicBezTo>
                    <a:pt x="2514498" y="772303"/>
                    <a:pt x="2417037" y="661847"/>
                    <a:pt x="2319576" y="525402"/>
                  </a:cubicBezTo>
                  <a:cubicBezTo>
                    <a:pt x="2397545" y="557889"/>
                    <a:pt x="2475514" y="590376"/>
                    <a:pt x="2566478" y="616365"/>
                  </a:cubicBezTo>
                  <a:cubicBezTo>
                    <a:pt x="3086271" y="752811"/>
                    <a:pt x="3586571" y="583878"/>
                    <a:pt x="3586571" y="583878"/>
                  </a:cubicBezTo>
                  <a:cubicBezTo>
                    <a:pt x="3586571" y="583878"/>
                    <a:pt x="3229213" y="194033"/>
                    <a:pt x="2709421" y="57588"/>
                  </a:cubicBezTo>
                  <a:close/>
                </a:path>
              </a:pathLst>
            </a:custGeom>
            <a:solidFill>
              <a:srgbClr val="A4D7FF"/>
            </a:solidFill>
            <a:ln w="64889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</p:grpSp>
      <p:pic>
        <p:nvPicPr>
          <p:cNvPr id="5" name="Immagine 4">
            <a:extLst>
              <a:ext uri="{FF2B5EF4-FFF2-40B4-BE49-F238E27FC236}">
                <a16:creationId xmlns:a16="http://schemas.microsoft.com/office/drawing/2014/main" id="{97924E12-623D-BA49-88ED-27CD6549D0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2071" y="2086668"/>
            <a:ext cx="4672898" cy="4672898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11633B1F-C367-2649-93E7-0FD6F67C924A}"/>
              </a:ext>
            </a:extLst>
          </p:cNvPr>
          <p:cNvSpPr/>
          <p:nvPr/>
        </p:nvSpPr>
        <p:spPr>
          <a:xfrm>
            <a:off x="439387" y="615978"/>
            <a:ext cx="9179626" cy="914400"/>
          </a:xfrm>
          <a:prstGeom prst="rect">
            <a:avLst/>
          </a:prstGeom>
          <a:noFill/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ln w="15875">
                  <a:solidFill>
                    <a:schemeClr val="tx1"/>
                  </a:solidFill>
                </a:ln>
                <a:solidFill>
                  <a:srgbClr val="FFC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Diploma di Gelatiere per un giorno</a:t>
            </a:r>
          </a:p>
          <a:p>
            <a:pPr algn="ctr"/>
            <a:r>
              <a:rPr lang="it-IT" sz="3600" b="1" dirty="0">
                <a:ln w="15875">
                  <a:solidFill>
                    <a:schemeClr val="tx1"/>
                  </a:solidFill>
                </a:ln>
                <a:solidFill>
                  <a:srgbClr val="FFC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Conferito al Bambino/a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22F6747-FECF-1849-830A-FC9E5AD6AF01}"/>
              </a:ext>
            </a:extLst>
          </p:cNvPr>
          <p:cNvSpPr/>
          <p:nvPr/>
        </p:nvSpPr>
        <p:spPr>
          <a:xfrm>
            <a:off x="5841020" y="5715792"/>
            <a:ext cx="3884871" cy="914400"/>
          </a:xfrm>
          <a:prstGeom prst="rect">
            <a:avLst/>
          </a:prstGeom>
          <a:noFill/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ln w="12700">
                  <a:solidFill>
                    <a:schemeClr val="tx1"/>
                  </a:solidFill>
                </a:ln>
                <a:solidFill>
                  <a:srgbClr val="FFC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Il Maestro Gelatiere</a:t>
            </a:r>
          </a:p>
          <a:p>
            <a:pPr algn="ctr"/>
            <a:r>
              <a:rPr lang="it-IT" sz="1600" b="1" dirty="0">
                <a:ln w="12700">
                  <a:solidFill>
                    <a:schemeClr val="tx1"/>
                  </a:solidFill>
                </a:ln>
                <a:solidFill>
                  <a:srgbClr val="FFC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divulgatore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3B91496-DF4D-E046-957C-EC61100537FF}"/>
              </a:ext>
            </a:extLst>
          </p:cNvPr>
          <p:cNvSpPr/>
          <p:nvPr/>
        </p:nvSpPr>
        <p:spPr>
          <a:xfrm flipV="1">
            <a:off x="2085546" y="2268854"/>
            <a:ext cx="6272861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48097956-765E-4C40-ABAE-123791B31F26}"/>
              </a:ext>
            </a:extLst>
          </p:cNvPr>
          <p:cNvSpPr/>
          <p:nvPr/>
        </p:nvSpPr>
        <p:spPr>
          <a:xfrm>
            <a:off x="6705963" y="6710071"/>
            <a:ext cx="232089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99302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Custom 9">
      <a:dk1>
        <a:sysClr val="windowText" lastClr="000000"/>
      </a:dk1>
      <a:lt1>
        <a:sysClr val="window" lastClr="FFFFFF"/>
      </a:lt1>
      <a:dk2>
        <a:srgbClr val="E5E5E5"/>
      </a:dk2>
      <a:lt2>
        <a:srgbClr val="D1D1D1"/>
      </a:lt2>
      <a:accent1>
        <a:srgbClr val="FFC000"/>
      </a:accent1>
      <a:accent2>
        <a:srgbClr val="FFF9E7"/>
      </a:accent2>
      <a:accent3>
        <a:srgbClr val="92EB39"/>
      </a:accent3>
      <a:accent4>
        <a:srgbClr val="F5FEE2"/>
      </a:accent4>
      <a:accent5>
        <a:srgbClr val="FBECFE"/>
      </a:accent5>
      <a:accent6>
        <a:srgbClr val="E47BF9"/>
      </a:accent6>
      <a:hlink>
        <a:srgbClr val="0563C1"/>
      </a:hlink>
      <a:folHlink>
        <a:srgbClr val="954F72"/>
      </a:folHlink>
    </a:clrScheme>
    <a:fontScheme name="Custom 11">
      <a:majorFont>
        <a:latin typeface="Tisa Offc Serif Pro Thin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9128_TF33728177_Win32" id="{F5C7584A-1FA6-4DF3-A085-7FAE81A38C79}" vid="{64387D87-3673-4BE9-9BF0-6C7F2CB93D7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F55962-A220-4B40-8AC3-C50B9046A4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8EC624-E23C-44BE-A1DC-EE95A2B627F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A30B94FE-BB12-422D-A928-EB1EEB2816E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Tema di Office</Template>
  <TotalTime>0</TotalTime>
  <Words>42</Words>
  <Application>Microsoft Macintosh PowerPoint</Application>
  <PresentationFormat>Personalizzato</PresentationFormat>
  <Paragraphs>10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Futura Medium</vt:lpstr>
      <vt:lpstr>Quire Sans</vt:lpstr>
      <vt:lpstr>Tisa Offc Serif Pro Thin</vt:lpstr>
      <vt:lpstr>Tema di Office</vt:lpstr>
      <vt:lpstr>Certificato di completamento 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/>
  <cp:revision>1</cp:revision>
  <dcterms:created xsi:type="dcterms:W3CDTF">2025-07-17T13:44:13Z</dcterms:created>
  <dcterms:modified xsi:type="dcterms:W3CDTF">2026-09-12T06:40:51Z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